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24" r:id="rId3"/>
    <p:sldId id="260" r:id="rId4"/>
    <p:sldId id="332" r:id="rId5"/>
    <p:sldId id="262" r:id="rId6"/>
    <p:sldId id="268" r:id="rId7"/>
    <p:sldId id="311" r:id="rId8"/>
    <p:sldId id="306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9757" autoAdjust="0"/>
  </p:normalViewPr>
  <p:slideViewPr>
    <p:cSldViewPr>
      <p:cViewPr>
        <p:scale>
          <a:sx n="85" d="100"/>
          <a:sy n="85" d="100"/>
        </p:scale>
        <p:origin x="-67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0C003B52-FCE2-4E8E-BBEB-7ACA677CD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2136AAEE-5D1D-4C57-850F-550736000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D40AA-0BE0-403F-A4FD-FD4445C4686C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19978B-FB76-498A-BFDA-9EC728A36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ED925-278B-4F5F-ADE5-BE4CCB1DA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26408A-8B22-42AE-A5F4-571C9AAF1F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6CA99C-B4D1-40AB-9448-27525E35C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D448E18-024D-4393-848F-17C600972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C1422C-143C-4C5F-918E-A654A4A9C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CF40E3-3A2D-443A-BB5E-601A48CA1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E0B8F6-AD71-4252-B71A-DB04984BA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25D5E3-909A-4FA1-94E5-1A16B5F69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5DBFE69-6F6C-47CC-BE42-92C486399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832796A-F410-4C45-99D3-746B82B00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D32AD615-CF88-4574-809E-456C4ABE9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 spd="med">
    <p:checker/>
  </p:transition>
  <p:timing>
    <p:tnLst>
      <p:par>
        <p:cTn id="1" dur="indefinite" restart="never" nodeType="tmRoot"/>
      </p:par>
    </p:tnLst>
  </p:timing>
  <p:hf hdr="0" ftr="0" dt="0"/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Franklin Gothic Book" pitchFamily="34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biot.ru/" TargetMode="Externa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Rectangle 6"/>
          <p:cNvGraphicFramePr>
            <a:graphicFrameLocks/>
          </p:cNvGraphicFramePr>
          <p:nvPr/>
        </p:nvGraphicFramePr>
        <p:xfrm>
          <a:off x="1524000" y="1905000"/>
          <a:ext cx="6096000" cy="3048000"/>
        </p:xfrm>
        <a:graphic>
          <a:graphicData uri="http://schemas.openxmlformats.org/presentationml/2006/ole">
            <p:oleObj spid="_x0000_s3078" name="Clip" r:id="rId4" imgW="0" imgH="0" progId="">
              <p:embed/>
            </p:oleObj>
          </a:graphicData>
        </a:graphic>
      </p:graphicFrame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79388" y="4508500"/>
            <a:ext cx="1747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80" name="Рисунок 7" descr="Office-Cast-800x6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6"/>
          </p:cNvPr>
          <p:cNvSpPr txBox="1"/>
          <p:nvPr/>
        </p:nvSpPr>
        <p:spPr>
          <a:xfrm>
            <a:off x="0" y="6581775"/>
            <a:ext cx="3500438" cy="252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6"/>
              </a:rPr>
              <a:t>pbiot.ru</a:t>
            </a:r>
            <a:r>
              <a:rPr lang="ru-RU" sz="105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hlinkClick r:id="rId6"/>
              </a:rPr>
              <a:t> - формы документов по охране труда</a:t>
            </a:r>
            <a:endParaRPr lang="ru-RU" sz="105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 advTm="5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1" descr="20d8b899da538dc925ca7afcd67ed54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52450"/>
            <a:ext cx="67532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57554" y="214290"/>
            <a:ext cx="2428892" cy="71915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DS Army Cyr" pitchFamily="34" charset="0"/>
                <a:cs typeface="Arial" pitchFamily="34" charset="0"/>
              </a:rPr>
              <a:t>Осанка</a:t>
            </a:r>
            <a:endParaRPr lang="en-US" sz="3200" b="1" dirty="0">
              <a:solidFill>
                <a:srgbClr val="002060"/>
              </a:solidFill>
              <a:latin typeface="Palatino" pitchFamily="18" charset="0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idx="1"/>
          </p:nvPr>
        </p:nvSpPr>
        <p:spPr>
          <a:xfrm>
            <a:off x="357188" y="4500563"/>
            <a:ext cx="8153400" cy="2066925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Не сиди в позе «нога за ногу»</a:t>
            </a:r>
            <a:r>
              <a:rPr lang="en-US" sz="2400" b="1" smtClean="0">
                <a:solidFill>
                  <a:schemeClr val="bg1"/>
                </a:solidFill>
              </a:rPr>
              <a:t> - </a:t>
            </a:r>
            <a:r>
              <a:rPr lang="ru-RU" sz="2400" b="1" smtClean="0">
                <a:solidFill>
                  <a:schemeClr val="bg1"/>
                </a:solidFill>
              </a:rPr>
              <a:t>вредно для кровообращения и может привести к варикозу.</a:t>
            </a:r>
          </a:p>
          <a:p>
            <a:r>
              <a:rPr lang="ru-RU" sz="2400" b="1" smtClean="0">
                <a:solidFill>
                  <a:schemeClr val="bg1"/>
                </a:solidFill>
              </a:rPr>
              <a:t>Во время работы старайся поддерживаться </a:t>
            </a:r>
            <a:r>
              <a:rPr lang="ru-RU" sz="2400" b="1" smtClean="0">
                <a:solidFill>
                  <a:srgbClr val="C00000"/>
                </a:solidFill>
              </a:rPr>
              <a:t>«</a:t>
            </a:r>
            <a:r>
              <a:rPr lang="en-US" sz="2400" b="1" smtClean="0">
                <a:solidFill>
                  <a:srgbClr val="C00000"/>
                </a:solidFill>
              </a:rPr>
              <a:t>S</a:t>
            </a:r>
            <a:r>
              <a:rPr lang="ru-RU" sz="2400" b="1" smtClean="0">
                <a:solidFill>
                  <a:srgbClr val="C00000"/>
                </a:solidFill>
              </a:rPr>
              <a:t>»</a:t>
            </a:r>
            <a:r>
              <a:rPr lang="en-US" sz="2400" b="1" smtClean="0">
                <a:solidFill>
                  <a:schemeClr val="bg1"/>
                </a:solidFill>
              </a:rPr>
              <a:t>-</a:t>
            </a:r>
            <a:r>
              <a:rPr lang="ru-RU" sz="2400" b="1" smtClean="0">
                <a:solidFill>
                  <a:schemeClr val="bg1"/>
                </a:solidFill>
              </a:rPr>
              <a:t>образной формы позвоночника.</a:t>
            </a:r>
            <a:endParaRPr lang="en-US" sz="2400" b="1" smtClean="0">
              <a:solidFill>
                <a:schemeClr val="bg1"/>
              </a:solidFill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3714750" y="38576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r>
              <a:rPr lang="ru-RU"/>
              <a:t> - образная  форма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57188" y="38576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- образная  форма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63" y="1041400"/>
            <a:ext cx="2214562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i="0" dirty="0">
                <a:solidFill>
                  <a:schemeClr val="bg1"/>
                </a:solidFill>
                <a:latin typeface="+mn-lt"/>
                <a:cs typeface="+mn-cs"/>
              </a:rPr>
              <a:t>Монитор должен располагаться напротив пользователя</a:t>
            </a:r>
          </a:p>
          <a:p>
            <a:pPr>
              <a:defRPr/>
            </a:pPr>
            <a:r>
              <a:rPr lang="ru-RU" sz="1600" b="1" i="0" dirty="0">
                <a:solidFill>
                  <a:schemeClr val="bg1"/>
                </a:solidFill>
                <a:latin typeface="+mn-lt"/>
                <a:cs typeface="+mn-cs"/>
                <a:sym typeface="Arial" charset="0"/>
              </a:rPr>
              <a:t>Экран должен быть на расстоянии 60-70 сантиметров от глаз</a:t>
            </a:r>
            <a:endParaRPr lang="en-US" sz="1600" b="1" i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uiExpand="1" build="p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2"/>
          <p:cNvSpPr txBox="1">
            <a:spLocks noChangeArrowheads="1"/>
          </p:cNvSpPr>
          <p:nvPr/>
        </p:nvSpPr>
        <p:spPr bwMode="auto">
          <a:xfrm>
            <a:off x="4143375" y="2927350"/>
            <a:ext cx="13573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solidFill>
                  <a:srgbClr val="0070C0"/>
                </a:solidFill>
              </a:rPr>
              <a:t>Пальцы</a:t>
            </a:r>
            <a:r>
              <a:rPr lang="ru-RU" sz="1100"/>
              <a:t> слегка согнуты вниз</a:t>
            </a:r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71438" y="-203200"/>
            <a:ext cx="8786812" cy="6989763"/>
            <a:chOff x="71406" y="-203778"/>
            <a:chExt cx="8786874" cy="6990339"/>
          </a:xfrm>
        </p:grpSpPr>
        <p:pic>
          <p:nvPicPr>
            <p:cNvPr id="24580" name="Рисунок 20" descr="original.png"/>
            <p:cNvPicPr>
              <a:picLocks noChangeAspect="1"/>
            </p:cNvPicPr>
            <p:nvPr/>
          </p:nvPicPr>
          <p:blipFill>
            <a:blip r:embed="rId2"/>
            <a:srcRect l="1122" t="3125" r="6731"/>
            <a:stretch>
              <a:fillRect/>
            </a:stretch>
          </p:blipFill>
          <p:spPr bwMode="auto">
            <a:xfrm>
              <a:off x="71406" y="-203778"/>
              <a:ext cx="8643998" cy="699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Box 7"/>
            <p:cNvSpPr txBox="1">
              <a:spLocks noChangeArrowheads="1"/>
            </p:cNvSpPr>
            <p:nvPr/>
          </p:nvSpPr>
          <p:spPr bwMode="auto">
            <a:xfrm>
              <a:off x="3214678" y="1283601"/>
              <a:ext cx="221457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Экран</a:t>
              </a:r>
              <a:r>
                <a:rPr lang="ru-RU" sz="1100"/>
                <a:t> располагается на уровне глаз или немного ниже</a:t>
              </a:r>
            </a:p>
          </p:txBody>
        </p:sp>
        <p:sp>
          <p:nvSpPr>
            <p:cNvPr id="24582" name="TextBox 8"/>
            <p:cNvSpPr txBox="1">
              <a:spLocks noChangeArrowheads="1"/>
            </p:cNvSpPr>
            <p:nvPr/>
          </p:nvSpPr>
          <p:spPr bwMode="auto">
            <a:xfrm>
              <a:off x="428596" y="1285860"/>
              <a:ext cx="2143140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Голова</a:t>
              </a:r>
              <a:r>
                <a:rPr lang="ru-RU" sz="1100"/>
                <a:t> должна находиться на уровне экрана. Расстояние до экрана приблизительно равно вытянутой руке</a:t>
              </a:r>
            </a:p>
          </p:txBody>
        </p:sp>
        <p:sp>
          <p:nvSpPr>
            <p:cNvPr id="24583" name="TextBox 9"/>
            <p:cNvSpPr txBox="1">
              <a:spLocks noChangeArrowheads="1"/>
            </p:cNvSpPr>
            <p:nvPr/>
          </p:nvSpPr>
          <p:spPr bwMode="auto">
            <a:xfrm>
              <a:off x="428596" y="2285992"/>
              <a:ext cx="21050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Шея</a:t>
              </a:r>
              <a:r>
                <a:rPr lang="ru-RU" sz="1100"/>
                <a:t> откинута в положение </a:t>
              </a:r>
            </a:p>
            <a:p>
              <a:r>
                <a:rPr lang="ru-RU" sz="1100"/>
                <a:t>назад и расслаблена</a:t>
              </a:r>
            </a:p>
          </p:txBody>
        </p:sp>
        <p:sp>
          <p:nvSpPr>
            <p:cNvPr id="24584" name="TextBox 10"/>
            <p:cNvSpPr txBox="1">
              <a:spLocks noChangeArrowheads="1"/>
            </p:cNvSpPr>
            <p:nvPr/>
          </p:nvSpPr>
          <p:spPr bwMode="auto">
            <a:xfrm>
              <a:off x="428596" y="2714620"/>
              <a:ext cx="20002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Плечи</a:t>
              </a:r>
              <a:r>
                <a:rPr lang="ru-RU" sz="1100"/>
                <a:t> опушены вниз  и расслаблены</a:t>
              </a:r>
            </a:p>
          </p:txBody>
        </p:sp>
        <p:sp>
          <p:nvSpPr>
            <p:cNvPr id="24585" name="TextBox 11"/>
            <p:cNvSpPr txBox="1">
              <a:spLocks noChangeArrowheads="1"/>
            </p:cNvSpPr>
            <p:nvPr/>
          </p:nvSpPr>
          <p:spPr bwMode="auto">
            <a:xfrm>
              <a:off x="428596" y="3214686"/>
              <a:ext cx="214314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Спина</a:t>
              </a:r>
              <a:r>
                <a:rPr lang="ru-RU" sz="1100"/>
                <a:t> полностью опирается на спинку стула чуть выше области поясницы</a:t>
              </a:r>
            </a:p>
          </p:txBody>
        </p:sp>
        <p:sp>
          <p:nvSpPr>
            <p:cNvPr id="24586" name="TextBox 13"/>
            <p:cNvSpPr txBox="1">
              <a:spLocks noChangeArrowheads="1"/>
            </p:cNvSpPr>
            <p:nvPr/>
          </p:nvSpPr>
          <p:spPr bwMode="auto">
            <a:xfrm>
              <a:off x="357158" y="3874005"/>
              <a:ext cx="285752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Локти </a:t>
              </a:r>
              <a:r>
                <a:rPr lang="ru-RU" sz="1100"/>
                <a:t>должны быть </a:t>
              </a:r>
            </a:p>
            <a:p>
              <a:r>
                <a:rPr lang="ru-RU" sz="1100"/>
                <a:t>расслаблены и находиться в естественном положении, </a:t>
              </a:r>
            </a:p>
            <a:p>
              <a:r>
                <a:rPr lang="ru-RU" sz="1100"/>
                <a:t>без наклона вверх или вниз</a:t>
              </a:r>
            </a:p>
          </p:txBody>
        </p:sp>
        <p:sp>
          <p:nvSpPr>
            <p:cNvPr id="24587" name="TextBox 14"/>
            <p:cNvSpPr txBox="1">
              <a:spLocks noChangeArrowheads="1"/>
            </p:cNvSpPr>
            <p:nvPr/>
          </p:nvSpPr>
          <p:spPr bwMode="auto">
            <a:xfrm>
              <a:off x="357158" y="4731261"/>
              <a:ext cx="228601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Запястья</a:t>
              </a:r>
              <a:r>
                <a:rPr lang="ru-RU" sz="1100"/>
                <a:t> расслаблены и находятся  в естественном положении, без наклона вверх или вниз</a:t>
              </a:r>
            </a:p>
          </p:txBody>
        </p:sp>
        <p:sp>
          <p:nvSpPr>
            <p:cNvPr id="24588" name="TextBox 15"/>
            <p:cNvSpPr txBox="1">
              <a:spLocks noChangeArrowheads="1"/>
            </p:cNvSpPr>
            <p:nvPr/>
          </p:nvSpPr>
          <p:spPr bwMode="auto">
            <a:xfrm>
              <a:off x="357158" y="5498443"/>
              <a:ext cx="19288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Колени </a:t>
              </a:r>
              <a:r>
                <a:rPr lang="ru-RU" sz="1100"/>
                <a:t>непосредственно ниже чем локти</a:t>
              </a:r>
            </a:p>
          </p:txBody>
        </p:sp>
        <p:sp>
          <p:nvSpPr>
            <p:cNvPr id="24589" name="TextBox 16"/>
            <p:cNvSpPr txBox="1">
              <a:spLocks noChangeArrowheads="1"/>
            </p:cNvSpPr>
            <p:nvPr/>
          </p:nvSpPr>
          <p:spPr bwMode="auto">
            <a:xfrm>
              <a:off x="357158" y="5874269"/>
              <a:ext cx="221457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Стул </a:t>
              </a:r>
              <a:r>
                <a:rPr lang="ru-RU" sz="1100"/>
                <a:t>установлен таким образом чтобы колени находились в </a:t>
              </a:r>
            </a:p>
            <a:p>
              <a:r>
                <a:rPr lang="ru-RU" sz="1100"/>
                <a:t>правильном положении</a:t>
              </a:r>
            </a:p>
          </p:txBody>
        </p:sp>
        <p:sp>
          <p:nvSpPr>
            <p:cNvPr id="24590" name="TextBox 17"/>
            <p:cNvSpPr txBox="1">
              <a:spLocks noChangeArrowheads="1"/>
            </p:cNvSpPr>
            <p:nvPr/>
          </p:nvSpPr>
          <p:spPr bwMode="auto">
            <a:xfrm>
              <a:off x="5857884" y="5000636"/>
              <a:ext cx="300039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Ступни</a:t>
              </a:r>
              <a:r>
                <a:rPr lang="ru-RU" sz="1100"/>
                <a:t> должны быть большую часть времени находиться на полу. Для людей низкого роста рекомендуются подставки для ног</a:t>
              </a:r>
            </a:p>
          </p:txBody>
        </p:sp>
        <p:sp>
          <p:nvSpPr>
            <p:cNvPr id="24591" name="TextBox 18"/>
            <p:cNvSpPr txBox="1">
              <a:spLocks noChangeArrowheads="1"/>
            </p:cNvSpPr>
            <p:nvPr/>
          </p:nvSpPr>
          <p:spPr bwMode="auto">
            <a:xfrm>
              <a:off x="2357422" y="6143644"/>
              <a:ext cx="457203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Перерывы. </a:t>
              </a:r>
              <a:r>
                <a:rPr lang="ru-RU" sz="1100"/>
                <a:t>Работа за компьютером вызывает периодическую усталость верхней части тела и глаз. Рекомендуется устраивать периодически перерывы и менять положение тела</a:t>
              </a:r>
            </a:p>
          </p:txBody>
        </p:sp>
        <p:sp>
          <p:nvSpPr>
            <p:cNvPr id="24592" name="TextBox 19"/>
            <p:cNvSpPr txBox="1">
              <a:spLocks noChangeArrowheads="1"/>
            </p:cNvSpPr>
            <p:nvPr/>
          </p:nvSpPr>
          <p:spPr bwMode="auto">
            <a:xfrm>
              <a:off x="5715008" y="83130"/>
              <a:ext cx="2214578" cy="263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>
                  <a:solidFill>
                    <a:srgbClr val="0070C0"/>
                  </a:solidFill>
                </a:rPr>
                <a:t>Клавиатура . </a:t>
              </a:r>
              <a:r>
                <a:rPr lang="ru-RU" sz="1100"/>
                <a:t>Лучшее положение достигается если клавиатура повернута от себя для того чтобы запястья находились в правильном положении и непосредственно ниже локтя. Клавиши компьютера, находящиеся на удаленном расстоянии должны быть доступны с помощью одного движения руки, включая движения запястья и пальцев. Периодически устраивайте перерывы 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28688" y="142875"/>
            <a:ext cx="4071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0">
                <a:solidFill>
                  <a:srgbClr val="002060"/>
                </a:solidFill>
                <a:latin typeface="DS Army Cyr"/>
              </a:rPr>
              <a:t>ПРАВИЛЬНАЯ ПОСАДКА ЗА КОМПЬЮТЕРОМ  </a:t>
            </a:r>
          </a:p>
        </p:txBody>
      </p:sp>
    </p:spTree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idx="1"/>
          </p:nvPr>
        </p:nvSpPr>
        <p:spPr>
          <a:xfrm>
            <a:off x="0" y="2428875"/>
            <a:ext cx="8964613" cy="3324225"/>
          </a:xfrm>
        </p:spPr>
        <p:txBody>
          <a:bodyPr>
            <a:normAutofit fontScale="85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600" b="1" dirty="0" smtClean="0">
              <a:solidFill>
                <a:schemeClr val="bg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Если </a:t>
            </a:r>
            <a:r>
              <a:rPr lang="ru-RU" sz="2600" b="1" dirty="0">
                <a:solidFill>
                  <a:schemeClr val="bg1"/>
                </a:solidFill>
              </a:rPr>
              <a:t>монитор некорректно установлен пользователь может испытывать зрительное напряжение, головные боли, боли в шее, плечах и спине</a:t>
            </a:r>
            <a:r>
              <a:rPr lang="ru-RU" sz="2600" b="1" dirty="0" smtClean="0">
                <a:solidFill>
                  <a:schemeClr val="bg1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600" b="1" dirty="0" smtClean="0">
              <a:solidFill>
                <a:schemeClr val="bg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b="1" dirty="0" smtClean="0">
                <a:solidFill>
                  <a:schemeClr val="bg1"/>
                </a:solidFill>
              </a:rPr>
              <a:t>Верхняя часть монитора должна располагаться на уровне глаз во избежание напряжения шейных позвонков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600" b="1" dirty="0" smtClean="0">
              <a:solidFill>
                <a:schemeClr val="bg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600" b="1" dirty="0" smtClean="0">
                <a:solidFill>
                  <a:schemeClr val="bg1"/>
                </a:solidFill>
                <a:sym typeface="Arial" charset="0"/>
              </a:rPr>
              <a:t>Монитор желательно располагать под таким углом относительно оконных проемов чтобы избежать появления экранных бликов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000" b="1" dirty="0"/>
          </a:p>
        </p:txBody>
      </p:sp>
      <p:pic>
        <p:nvPicPr>
          <p:cNvPr id="25602" name="Picture 5" descr="C:\Documents and Settings\balahoncevai\Рабочий стол\zdorovie-i-bezopasno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2381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C:\Documents and Settings\balahoncevai\Рабочий стол\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310188"/>
            <a:ext cx="15478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28875" y="1571625"/>
            <a:ext cx="6429375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chemeClr val="accent1"/>
              </a:buClr>
              <a:buSzPct val="70000"/>
              <a:buFont typeface="Wingdings 2" pitchFamily="18" charset="2"/>
              <a:buChar char=""/>
              <a:defRPr/>
            </a:pPr>
            <a:r>
              <a:rPr lang="ru-RU" sz="2000" b="1" i="0" dirty="0">
                <a:solidFill>
                  <a:schemeClr val="bg1"/>
                </a:solidFill>
                <a:latin typeface="+mn-lt"/>
                <a:cs typeface="+mn-cs"/>
              </a:rPr>
              <a:t>   Некорректно установленный компьютер не только снижает работоспособность пользователя, но и служит причиной дискомфорта</a:t>
            </a:r>
          </a:p>
          <a:p>
            <a:pPr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e27ac51b27c0ab1b335a0bb230ad06d.jpg"/>
          <p:cNvPicPr>
            <a:picLocks noChangeAspect="1"/>
          </p:cNvPicPr>
          <p:nvPr/>
        </p:nvPicPr>
        <p:blipFill>
          <a:blip r:embed="rId2"/>
          <a:srcRect t="18902" b="3866"/>
          <a:stretch>
            <a:fillRect/>
          </a:stretch>
        </p:blipFill>
        <p:spPr>
          <a:xfrm rot="21387281">
            <a:off x="571472" y="-763519"/>
            <a:ext cx="7858180" cy="66152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89434" y="0"/>
            <a:ext cx="468846" cy="6858000"/>
          </a:xfrm>
          <a:prstGeom prst="rect">
            <a:avLst/>
          </a:prstGeom>
          <a:noFill/>
        </p:spPr>
        <p:txBody>
          <a:bodyPr vert="wordArtVert" anchor="ctr">
            <a:spAutoFit/>
          </a:bodyPr>
          <a:lstStyle/>
          <a:p>
            <a:pPr algn="just">
              <a:defRPr/>
            </a:pPr>
            <a:r>
              <a:rPr lang="ru-RU" sz="17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ФИЗКУЛЬТМИНУТКА ДЛЯ ГЛ</a:t>
            </a:r>
            <a:r>
              <a:rPr lang="ru-RU" sz="16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АЗ</a:t>
            </a:r>
            <a:endParaRPr lang="ru-RU" b="1" i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6000750"/>
            <a:ext cx="8072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0">
                <a:solidFill>
                  <a:schemeClr val="bg1"/>
                </a:solidFill>
              </a:rPr>
              <a:t>Комплекс из 6 упражнений. Делается сидя или стоя – спина прямая плечи неподвижны. </a:t>
            </a:r>
          </a:p>
        </p:txBody>
      </p:sp>
    </p:spTree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ctr"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/>
                <a:latin typeface="DS Army Cyr" pitchFamily="34" charset="0"/>
              </a:rPr>
              <a:t>Подъем тяжестей</a:t>
            </a:r>
            <a:endParaRPr lang="en-US" sz="3200" b="1" dirty="0">
              <a:solidFill>
                <a:srgbClr val="002060"/>
              </a:solidFill>
              <a:effectLst/>
              <a:latin typeface="DS Army Cyr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696200" cy="2205038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dirty="0"/>
              <a:t>  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Пожалуйста, обращайте внимание на правила безопасности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при подъеме тяжестей вручную</a:t>
            </a:r>
            <a:r>
              <a:rPr lang="en-GB" sz="24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чтобы обезопасить себя и своих </a:t>
            </a:r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</a:rPr>
              <a:t>коллег. Иначе </a:t>
            </a: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</a:rPr>
              <a:t>существует вероятность получения серьезной травмы</a:t>
            </a:r>
            <a:endParaRPr lang="en-US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3465513"/>
            <a:ext cx="5857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0">
                <a:solidFill>
                  <a:schemeClr val="bg1"/>
                </a:solidFill>
              </a:rPr>
              <a:t>Предельно допустимая масса груза при подъеме и перемещении тяжестей составляет: </a:t>
            </a:r>
          </a:p>
          <a:p>
            <a:endParaRPr lang="ru-RU" sz="2400" b="1" i="0">
              <a:solidFill>
                <a:schemeClr val="bg1"/>
              </a:solidFill>
            </a:endParaRPr>
          </a:p>
          <a:p>
            <a:r>
              <a:rPr lang="ru-RU" sz="2400" b="1" i="0">
                <a:solidFill>
                  <a:schemeClr val="bg1"/>
                </a:solidFill>
              </a:rPr>
              <a:t>Для мужчин старше 18 лет – 50 кг</a:t>
            </a:r>
          </a:p>
          <a:p>
            <a:r>
              <a:rPr lang="ru-RU" sz="2400" b="1" i="0">
                <a:solidFill>
                  <a:schemeClr val="bg1"/>
                </a:solidFill>
              </a:rPr>
              <a:t> </a:t>
            </a:r>
            <a:r>
              <a:rPr lang="ru-RU" sz="2400" b="1">
                <a:solidFill>
                  <a:schemeClr val="bg1"/>
                </a:solidFill>
              </a:rPr>
              <a:t/>
            </a:r>
            <a:br>
              <a:rPr lang="ru-RU" sz="2400" b="1">
                <a:solidFill>
                  <a:schemeClr val="bg1"/>
                </a:solidFill>
              </a:rPr>
            </a:br>
            <a:r>
              <a:rPr lang="ru-RU" sz="2400" b="1" i="0">
                <a:solidFill>
                  <a:schemeClr val="bg1"/>
                </a:solidFill>
              </a:rPr>
              <a:t>Для женщин старше 18 лет – 15 кг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38916" name="Рисунок 6" descr="lif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63938"/>
            <a:ext cx="28575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4" name="Picture 6" descr="CSAF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38" y="2000250"/>
            <a:ext cx="19288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Text Box 10"/>
          <p:cNvSpPr txBox="1">
            <a:spLocks noGrp="1" noChangeArrowheads="1"/>
          </p:cNvSpPr>
          <p:nvPr>
            <p:ph type="title"/>
          </p:nvPr>
        </p:nvSpPr>
        <p:spPr>
          <a:xfrm>
            <a:off x="611188" y="0"/>
            <a:ext cx="7543800" cy="1143000"/>
          </a:xfrm>
        </p:spPr>
        <p:txBody>
          <a:bodyPr>
            <a:noAutofit/>
          </a:bodyPr>
          <a:lstStyle/>
          <a:p>
            <a:pPr marL="54864" algn="ctr" eaLnBrk="0" fontAlgn="auto" hangingPunct="0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/>
                <a:latin typeface="DS Army Cyr" pitchFamily="34" charset="0"/>
              </a:rPr>
              <a:t>Поддерживай свое рабочее место в чистоте и порядке!</a:t>
            </a:r>
            <a:endParaRPr lang="en-US" sz="4000" b="1" dirty="0">
              <a:solidFill>
                <a:schemeClr val="bg1"/>
              </a:solidFill>
              <a:effectLst/>
              <a:latin typeface="DS Army Cyr" pitchFamily="34" charset="0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929188" y="4111625"/>
            <a:ext cx="2409825" cy="960438"/>
          </a:xfrm>
          <a:custGeom>
            <a:avLst/>
            <a:gdLst>
              <a:gd name="T0" fmla="*/ 1513 w 1518"/>
              <a:gd name="T1" fmla="*/ 279 h 605"/>
              <a:gd name="T2" fmla="*/ 1492 w 1518"/>
              <a:gd name="T3" fmla="*/ 226 h 605"/>
              <a:gd name="T4" fmla="*/ 1445 w 1518"/>
              <a:gd name="T5" fmla="*/ 174 h 605"/>
              <a:gd name="T6" fmla="*/ 1382 w 1518"/>
              <a:gd name="T7" fmla="*/ 126 h 605"/>
              <a:gd name="T8" fmla="*/ 1292 w 1518"/>
              <a:gd name="T9" fmla="*/ 90 h 605"/>
              <a:gd name="T10" fmla="*/ 1193 w 1518"/>
              <a:gd name="T11" fmla="*/ 53 h 605"/>
              <a:gd name="T12" fmla="*/ 1077 w 1518"/>
              <a:gd name="T13" fmla="*/ 27 h 605"/>
              <a:gd name="T14" fmla="*/ 956 w 1518"/>
              <a:gd name="T15" fmla="*/ 11 h 605"/>
              <a:gd name="T16" fmla="*/ 825 w 1518"/>
              <a:gd name="T17" fmla="*/ 0 h 605"/>
              <a:gd name="T18" fmla="*/ 693 w 1518"/>
              <a:gd name="T19" fmla="*/ 0 h 605"/>
              <a:gd name="T20" fmla="*/ 562 w 1518"/>
              <a:gd name="T21" fmla="*/ 11 h 605"/>
              <a:gd name="T22" fmla="*/ 436 w 1518"/>
              <a:gd name="T23" fmla="*/ 27 h 605"/>
              <a:gd name="T24" fmla="*/ 320 w 1518"/>
              <a:gd name="T25" fmla="*/ 53 h 605"/>
              <a:gd name="T26" fmla="*/ 220 w 1518"/>
              <a:gd name="T27" fmla="*/ 90 h 605"/>
              <a:gd name="T28" fmla="*/ 136 w 1518"/>
              <a:gd name="T29" fmla="*/ 126 h 605"/>
              <a:gd name="T30" fmla="*/ 68 w 1518"/>
              <a:gd name="T31" fmla="*/ 174 h 605"/>
              <a:gd name="T32" fmla="*/ 26 w 1518"/>
              <a:gd name="T33" fmla="*/ 226 h 605"/>
              <a:gd name="T34" fmla="*/ 0 w 1518"/>
              <a:gd name="T35" fmla="*/ 279 h 605"/>
              <a:gd name="T36" fmla="*/ 0 w 1518"/>
              <a:gd name="T37" fmla="*/ 331 h 605"/>
              <a:gd name="T38" fmla="*/ 26 w 1518"/>
              <a:gd name="T39" fmla="*/ 379 h 605"/>
              <a:gd name="T40" fmla="*/ 68 w 1518"/>
              <a:gd name="T41" fmla="*/ 431 h 605"/>
              <a:gd name="T42" fmla="*/ 136 w 1518"/>
              <a:gd name="T43" fmla="*/ 479 h 605"/>
              <a:gd name="T44" fmla="*/ 220 w 1518"/>
              <a:gd name="T45" fmla="*/ 521 h 605"/>
              <a:gd name="T46" fmla="*/ 320 w 1518"/>
              <a:gd name="T47" fmla="*/ 552 h 605"/>
              <a:gd name="T48" fmla="*/ 436 w 1518"/>
              <a:gd name="T49" fmla="*/ 578 h 605"/>
              <a:gd name="T50" fmla="*/ 562 w 1518"/>
              <a:gd name="T51" fmla="*/ 594 h 605"/>
              <a:gd name="T52" fmla="*/ 693 w 1518"/>
              <a:gd name="T53" fmla="*/ 605 h 605"/>
              <a:gd name="T54" fmla="*/ 825 w 1518"/>
              <a:gd name="T55" fmla="*/ 605 h 605"/>
              <a:gd name="T56" fmla="*/ 956 w 1518"/>
              <a:gd name="T57" fmla="*/ 594 h 605"/>
              <a:gd name="T58" fmla="*/ 1077 w 1518"/>
              <a:gd name="T59" fmla="*/ 578 h 605"/>
              <a:gd name="T60" fmla="*/ 1193 w 1518"/>
              <a:gd name="T61" fmla="*/ 552 h 605"/>
              <a:gd name="T62" fmla="*/ 1292 w 1518"/>
              <a:gd name="T63" fmla="*/ 521 h 605"/>
              <a:gd name="T64" fmla="*/ 1382 w 1518"/>
              <a:gd name="T65" fmla="*/ 479 h 605"/>
              <a:gd name="T66" fmla="*/ 1445 w 1518"/>
              <a:gd name="T67" fmla="*/ 431 h 605"/>
              <a:gd name="T68" fmla="*/ 1492 w 1518"/>
              <a:gd name="T69" fmla="*/ 379 h 605"/>
              <a:gd name="T70" fmla="*/ 1513 w 1518"/>
              <a:gd name="T71" fmla="*/ 331 h 6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518"/>
              <a:gd name="T109" fmla="*/ 0 h 605"/>
              <a:gd name="T110" fmla="*/ 1518 w 1518"/>
              <a:gd name="T111" fmla="*/ 605 h 6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518" h="605">
                <a:moveTo>
                  <a:pt x="1518" y="305"/>
                </a:moveTo>
                <a:lnTo>
                  <a:pt x="1513" y="279"/>
                </a:lnTo>
                <a:lnTo>
                  <a:pt x="1508" y="247"/>
                </a:lnTo>
                <a:lnTo>
                  <a:pt x="1492" y="226"/>
                </a:lnTo>
                <a:lnTo>
                  <a:pt x="1471" y="200"/>
                </a:lnTo>
                <a:lnTo>
                  <a:pt x="1445" y="174"/>
                </a:lnTo>
                <a:lnTo>
                  <a:pt x="1413" y="153"/>
                </a:lnTo>
                <a:lnTo>
                  <a:pt x="1382" y="126"/>
                </a:lnTo>
                <a:lnTo>
                  <a:pt x="1340" y="105"/>
                </a:lnTo>
                <a:lnTo>
                  <a:pt x="1292" y="90"/>
                </a:lnTo>
                <a:lnTo>
                  <a:pt x="1245" y="69"/>
                </a:lnTo>
                <a:lnTo>
                  <a:pt x="1193" y="53"/>
                </a:lnTo>
                <a:lnTo>
                  <a:pt x="1135" y="37"/>
                </a:lnTo>
                <a:lnTo>
                  <a:pt x="1077" y="27"/>
                </a:lnTo>
                <a:lnTo>
                  <a:pt x="1019" y="16"/>
                </a:lnTo>
                <a:lnTo>
                  <a:pt x="956" y="11"/>
                </a:lnTo>
                <a:lnTo>
                  <a:pt x="888" y="6"/>
                </a:lnTo>
                <a:lnTo>
                  <a:pt x="825" y="0"/>
                </a:lnTo>
                <a:lnTo>
                  <a:pt x="756" y="0"/>
                </a:lnTo>
                <a:lnTo>
                  <a:pt x="693" y="0"/>
                </a:lnTo>
                <a:lnTo>
                  <a:pt x="625" y="6"/>
                </a:lnTo>
                <a:lnTo>
                  <a:pt x="562" y="11"/>
                </a:lnTo>
                <a:lnTo>
                  <a:pt x="499" y="16"/>
                </a:lnTo>
                <a:lnTo>
                  <a:pt x="436" y="27"/>
                </a:lnTo>
                <a:lnTo>
                  <a:pt x="378" y="37"/>
                </a:lnTo>
                <a:lnTo>
                  <a:pt x="320" y="53"/>
                </a:lnTo>
                <a:lnTo>
                  <a:pt x="268" y="69"/>
                </a:lnTo>
                <a:lnTo>
                  <a:pt x="220" y="90"/>
                </a:lnTo>
                <a:lnTo>
                  <a:pt x="178" y="105"/>
                </a:lnTo>
                <a:lnTo>
                  <a:pt x="136" y="126"/>
                </a:lnTo>
                <a:lnTo>
                  <a:pt x="99" y="153"/>
                </a:lnTo>
                <a:lnTo>
                  <a:pt x="68" y="174"/>
                </a:lnTo>
                <a:lnTo>
                  <a:pt x="47" y="200"/>
                </a:lnTo>
                <a:lnTo>
                  <a:pt x="26" y="226"/>
                </a:lnTo>
                <a:lnTo>
                  <a:pt x="10" y="247"/>
                </a:lnTo>
                <a:lnTo>
                  <a:pt x="0" y="279"/>
                </a:lnTo>
                <a:lnTo>
                  <a:pt x="0" y="305"/>
                </a:lnTo>
                <a:lnTo>
                  <a:pt x="0" y="331"/>
                </a:lnTo>
                <a:lnTo>
                  <a:pt x="10" y="358"/>
                </a:lnTo>
                <a:lnTo>
                  <a:pt x="26" y="379"/>
                </a:lnTo>
                <a:lnTo>
                  <a:pt x="47" y="405"/>
                </a:lnTo>
                <a:lnTo>
                  <a:pt x="68" y="431"/>
                </a:lnTo>
                <a:lnTo>
                  <a:pt x="99" y="452"/>
                </a:lnTo>
                <a:lnTo>
                  <a:pt x="136" y="479"/>
                </a:lnTo>
                <a:lnTo>
                  <a:pt x="178" y="500"/>
                </a:lnTo>
                <a:lnTo>
                  <a:pt x="220" y="521"/>
                </a:lnTo>
                <a:lnTo>
                  <a:pt x="268" y="536"/>
                </a:lnTo>
                <a:lnTo>
                  <a:pt x="320" y="552"/>
                </a:lnTo>
                <a:lnTo>
                  <a:pt x="378" y="568"/>
                </a:lnTo>
                <a:lnTo>
                  <a:pt x="436" y="578"/>
                </a:lnTo>
                <a:lnTo>
                  <a:pt x="499" y="589"/>
                </a:lnTo>
                <a:lnTo>
                  <a:pt x="562" y="594"/>
                </a:lnTo>
                <a:lnTo>
                  <a:pt x="625" y="605"/>
                </a:lnTo>
                <a:lnTo>
                  <a:pt x="693" y="605"/>
                </a:lnTo>
                <a:lnTo>
                  <a:pt x="756" y="605"/>
                </a:lnTo>
                <a:lnTo>
                  <a:pt x="825" y="605"/>
                </a:lnTo>
                <a:lnTo>
                  <a:pt x="888" y="605"/>
                </a:lnTo>
                <a:lnTo>
                  <a:pt x="956" y="594"/>
                </a:lnTo>
                <a:lnTo>
                  <a:pt x="1019" y="589"/>
                </a:lnTo>
                <a:lnTo>
                  <a:pt x="1077" y="578"/>
                </a:lnTo>
                <a:lnTo>
                  <a:pt x="1135" y="568"/>
                </a:lnTo>
                <a:lnTo>
                  <a:pt x="1193" y="552"/>
                </a:lnTo>
                <a:lnTo>
                  <a:pt x="1245" y="536"/>
                </a:lnTo>
                <a:lnTo>
                  <a:pt x="1292" y="521"/>
                </a:lnTo>
                <a:lnTo>
                  <a:pt x="1340" y="500"/>
                </a:lnTo>
                <a:lnTo>
                  <a:pt x="1382" y="479"/>
                </a:lnTo>
                <a:lnTo>
                  <a:pt x="1413" y="452"/>
                </a:lnTo>
                <a:lnTo>
                  <a:pt x="1445" y="431"/>
                </a:lnTo>
                <a:lnTo>
                  <a:pt x="1471" y="405"/>
                </a:lnTo>
                <a:lnTo>
                  <a:pt x="1492" y="379"/>
                </a:lnTo>
                <a:lnTo>
                  <a:pt x="1508" y="358"/>
                </a:lnTo>
                <a:lnTo>
                  <a:pt x="1513" y="331"/>
                </a:lnTo>
                <a:lnTo>
                  <a:pt x="1518" y="30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00625" y="1785938"/>
            <a:ext cx="2000250" cy="3151187"/>
            <a:chOff x="1370" y="184"/>
            <a:chExt cx="1861" cy="3343"/>
          </a:xfrm>
        </p:grpSpPr>
        <p:sp>
          <p:nvSpPr>
            <p:cNvPr id="43018" name="Freeform 7"/>
            <p:cNvSpPr>
              <a:spLocks/>
            </p:cNvSpPr>
            <p:nvPr/>
          </p:nvSpPr>
          <p:spPr bwMode="auto">
            <a:xfrm>
              <a:off x="2064" y="2828"/>
              <a:ext cx="179" cy="499"/>
            </a:xfrm>
            <a:custGeom>
              <a:avLst/>
              <a:gdLst>
                <a:gd name="T0" fmla="*/ 142 w 179"/>
                <a:gd name="T1" fmla="*/ 42 h 499"/>
                <a:gd name="T2" fmla="*/ 131 w 179"/>
                <a:gd name="T3" fmla="*/ 31 h 499"/>
                <a:gd name="T4" fmla="*/ 121 w 179"/>
                <a:gd name="T5" fmla="*/ 15 h 499"/>
                <a:gd name="T6" fmla="*/ 105 w 179"/>
                <a:gd name="T7" fmla="*/ 10 h 499"/>
                <a:gd name="T8" fmla="*/ 84 w 179"/>
                <a:gd name="T9" fmla="*/ 0 h 499"/>
                <a:gd name="T10" fmla="*/ 68 w 179"/>
                <a:gd name="T11" fmla="*/ 0 h 499"/>
                <a:gd name="T12" fmla="*/ 47 w 179"/>
                <a:gd name="T13" fmla="*/ 10 h 499"/>
                <a:gd name="T14" fmla="*/ 32 w 179"/>
                <a:gd name="T15" fmla="*/ 21 h 499"/>
                <a:gd name="T16" fmla="*/ 16 w 179"/>
                <a:gd name="T17" fmla="*/ 47 h 499"/>
                <a:gd name="T18" fmla="*/ 5 w 179"/>
                <a:gd name="T19" fmla="*/ 110 h 499"/>
                <a:gd name="T20" fmla="*/ 0 w 179"/>
                <a:gd name="T21" fmla="*/ 168 h 499"/>
                <a:gd name="T22" fmla="*/ 5 w 179"/>
                <a:gd name="T23" fmla="*/ 231 h 499"/>
                <a:gd name="T24" fmla="*/ 11 w 179"/>
                <a:gd name="T25" fmla="*/ 289 h 499"/>
                <a:gd name="T26" fmla="*/ 21 w 179"/>
                <a:gd name="T27" fmla="*/ 341 h 499"/>
                <a:gd name="T28" fmla="*/ 37 w 179"/>
                <a:gd name="T29" fmla="*/ 389 h 499"/>
                <a:gd name="T30" fmla="*/ 53 w 179"/>
                <a:gd name="T31" fmla="*/ 431 h 499"/>
                <a:gd name="T32" fmla="*/ 74 w 179"/>
                <a:gd name="T33" fmla="*/ 467 h 499"/>
                <a:gd name="T34" fmla="*/ 84 w 179"/>
                <a:gd name="T35" fmla="*/ 478 h 499"/>
                <a:gd name="T36" fmla="*/ 100 w 179"/>
                <a:gd name="T37" fmla="*/ 488 h 499"/>
                <a:gd name="T38" fmla="*/ 110 w 179"/>
                <a:gd name="T39" fmla="*/ 494 h 499"/>
                <a:gd name="T40" fmla="*/ 126 w 179"/>
                <a:gd name="T41" fmla="*/ 499 h 499"/>
                <a:gd name="T42" fmla="*/ 142 w 179"/>
                <a:gd name="T43" fmla="*/ 499 h 499"/>
                <a:gd name="T44" fmla="*/ 152 w 179"/>
                <a:gd name="T45" fmla="*/ 499 h 499"/>
                <a:gd name="T46" fmla="*/ 168 w 179"/>
                <a:gd name="T47" fmla="*/ 494 h 499"/>
                <a:gd name="T48" fmla="*/ 179 w 179"/>
                <a:gd name="T49" fmla="*/ 488 h 499"/>
                <a:gd name="T50" fmla="*/ 142 w 179"/>
                <a:gd name="T51" fmla="*/ 42 h 4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9"/>
                <a:gd name="T79" fmla="*/ 0 h 499"/>
                <a:gd name="T80" fmla="*/ 179 w 179"/>
                <a:gd name="T81" fmla="*/ 499 h 4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9" h="499">
                  <a:moveTo>
                    <a:pt x="142" y="42"/>
                  </a:moveTo>
                  <a:lnTo>
                    <a:pt x="131" y="31"/>
                  </a:lnTo>
                  <a:lnTo>
                    <a:pt x="121" y="15"/>
                  </a:lnTo>
                  <a:lnTo>
                    <a:pt x="105" y="10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47" y="10"/>
                  </a:lnTo>
                  <a:lnTo>
                    <a:pt x="32" y="21"/>
                  </a:lnTo>
                  <a:lnTo>
                    <a:pt x="16" y="47"/>
                  </a:lnTo>
                  <a:lnTo>
                    <a:pt x="5" y="110"/>
                  </a:lnTo>
                  <a:lnTo>
                    <a:pt x="0" y="168"/>
                  </a:lnTo>
                  <a:lnTo>
                    <a:pt x="5" y="231"/>
                  </a:lnTo>
                  <a:lnTo>
                    <a:pt x="11" y="289"/>
                  </a:lnTo>
                  <a:lnTo>
                    <a:pt x="21" y="341"/>
                  </a:lnTo>
                  <a:lnTo>
                    <a:pt x="37" y="389"/>
                  </a:lnTo>
                  <a:lnTo>
                    <a:pt x="53" y="431"/>
                  </a:lnTo>
                  <a:lnTo>
                    <a:pt x="74" y="467"/>
                  </a:lnTo>
                  <a:lnTo>
                    <a:pt x="84" y="478"/>
                  </a:lnTo>
                  <a:lnTo>
                    <a:pt x="100" y="488"/>
                  </a:lnTo>
                  <a:lnTo>
                    <a:pt x="110" y="494"/>
                  </a:lnTo>
                  <a:lnTo>
                    <a:pt x="126" y="499"/>
                  </a:lnTo>
                  <a:lnTo>
                    <a:pt x="142" y="499"/>
                  </a:lnTo>
                  <a:lnTo>
                    <a:pt x="152" y="499"/>
                  </a:lnTo>
                  <a:lnTo>
                    <a:pt x="168" y="494"/>
                  </a:lnTo>
                  <a:lnTo>
                    <a:pt x="179" y="488"/>
                  </a:lnTo>
                  <a:lnTo>
                    <a:pt x="142" y="42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8"/>
            <p:cNvSpPr>
              <a:spLocks/>
            </p:cNvSpPr>
            <p:nvPr/>
          </p:nvSpPr>
          <p:spPr bwMode="auto">
            <a:xfrm>
              <a:off x="2132" y="2365"/>
              <a:ext cx="542" cy="1162"/>
            </a:xfrm>
            <a:custGeom>
              <a:avLst/>
              <a:gdLst>
                <a:gd name="T0" fmla="*/ 16 w 542"/>
                <a:gd name="T1" fmla="*/ 32 h 1162"/>
                <a:gd name="T2" fmla="*/ 437 w 542"/>
                <a:gd name="T3" fmla="*/ 0 h 1162"/>
                <a:gd name="T4" fmla="*/ 452 w 542"/>
                <a:gd name="T5" fmla="*/ 74 h 1162"/>
                <a:gd name="T6" fmla="*/ 468 w 542"/>
                <a:gd name="T7" fmla="*/ 153 h 1162"/>
                <a:gd name="T8" fmla="*/ 484 w 542"/>
                <a:gd name="T9" fmla="*/ 231 h 1162"/>
                <a:gd name="T10" fmla="*/ 505 w 542"/>
                <a:gd name="T11" fmla="*/ 305 h 1162"/>
                <a:gd name="T12" fmla="*/ 515 w 542"/>
                <a:gd name="T13" fmla="*/ 384 h 1162"/>
                <a:gd name="T14" fmla="*/ 526 w 542"/>
                <a:gd name="T15" fmla="*/ 463 h 1162"/>
                <a:gd name="T16" fmla="*/ 536 w 542"/>
                <a:gd name="T17" fmla="*/ 541 h 1162"/>
                <a:gd name="T18" fmla="*/ 542 w 542"/>
                <a:gd name="T19" fmla="*/ 626 h 1162"/>
                <a:gd name="T20" fmla="*/ 536 w 542"/>
                <a:gd name="T21" fmla="*/ 657 h 1162"/>
                <a:gd name="T22" fmla="*/ 536 w 542"/>
                <a:gd name="T23" fmla="*/ 683 h 1162"/>
                <a:gd name="T24" fmla="*/ 531 w 542"/>
                <a:gd name="T25" fmla="*/ 704 h 1162"/>
                <a:gd name="T26" fmla="*/ 526 w 542"/>
                <a:gd name="T27" fmla="*/ 731 h 1162"/>
                <a:gd name="T28" fmla="*/ 521 w 542"/>
                <a:gd name="T29" fmla="*/ 752 h 1162"/>
                <a:gd name="T30" fmla="*/ 510 w 542"/>
                <a:gd name="T31" fmla="*/ 768 h 1162"/>
                <a:gd name="T32" fmla="*/ 500 w 542"/>
                <a:gd name="T33" fmla="*/ 778 h 1162"/>
                <a:gd name="T34" fmla="*/ 484 w 542"/>
                <a:gd name="T35" fmla="*/ 794 h 1162"/>
                <a:gd name="T36" fmla="*/ 468 w 542"/>
                <a:gd name="T37" fmla="*/ 799 h 1162"/>
                <a:gd name="T38" fmla="*/ 452 w 542"/>
                <a:gd name="T39" fmla="*/ 804 h 1162"/>
                <a:gd name="T40" fmla="*/ 431 w 542"/>
                <a:gd name="T41" fmla="*/ 810 h 1162"/>
                <a:gd name="T42" fmla="*/ 405 w 542"/>
                <a:gd name="T43" fmla="*/ 815 h 1162"/>
                <a:gd name="T44" fmla="*/ 379 w 542"/>
                <a:gd name="T45" fmla="*/ 810 h 1162"/>
                <a:gd name="T46" fmla="*/ 347 w 542"/>
                <a:gd name="T47" fmla="*/ 804 h 1162"/>
                <a:gd name="T48" fmla="*/ 316 w 542"/>
                <a:gd name="T49" fmla="*/ 799 h 1162"/>
                <a:gd name="T50" fmla="*/ 279 w 542"/>
                <a:gd name="T51" fmla="*/ 789 h 1162"/>
                <a:gd name="T52" fmla="*/ 289 w 542"/>
                <a:gd name="T53" fmla="*/ 930 h 1162"/>
                <a:gd name="T54" fmla="*/ 305 w 542"/>
                <a:gd name="T55" fmla="*/ 1072 h 1162"/>
                <a:gd name="T56" fmla="*/ 300 w 542"/>
                <a:gd name="T57" fmla="*/ 1093 h 1162"/>
                <a:gd name="T58" fmla="*/ 295 w 542"/>
                <a:gd name="T59" fmla="*/ 1109 h 1162"/>
                <a:gd name="T60" fmla="*/ 284 w 542"/>
                <a:gd name="T61" fmla="*/ 1125 h 1162"/>
                <a:gd name="T62" fmla="*/ 268 w 542"/>
                <a:gd name="T63" fmla="*/ 1141 h 1162"/>
                <a:gd name="T64" fmla="*/ 253 w 542"/>
                <a:gd name="T65" fmla="*/ 1151 h 1162"/>
                <a:gd name="T66" fmla="*/ 237 w 542"/>
                <a:gd name="T67" fmla="*/ 1156 h 1162"/>
                <a:gd name="T68" fmla="*/ 216 w 542"/>
                <a:gd name="T69" fmla="*/ 1162 h 1162"/>
                <a:gd name="T70" fmla="*/ 195 w 542"/>
                <a:gd name="T71" fmla="*/ 1162 h 1162"/>
                <a:gd name="T72" fmla="*/ 174 w 542"/>
                <a:gd name="T73" fmla="*/ 1162 h 1162"/>
                <a:gd name="T74" fmla="*/ 153 w 542"/>
                <a:gd name="T75" fmla="*/ 1162 h 1162"/>
                <a:gd name="T76" fmla="*/ 116 w 542"/>
                <a:gd name="T77" fmla="*/ 1146 h 1162"/>
                <a:gd name="T78" fmla="*/ 105 w 542"/>
                <a:gd name="T79" fmla="*/ 1135 h 1162"/>
                <a:gd name="T80" fmla="*/ 95 w 542"/>
                <a:gd name="T81" fmla="*/ 1120 h 1162"/>
                <a:gd name="T82" fmla="*/ 90 w 542"/>
                <a:gd name="T83" fmla="*/ 1104 h 1162"/>
                <a:gd name="T84" fmla="*/ 90 w 542"/>
                <a:gd name="T85" fmla="*/ 1083 h 1162"/>
                <a:gd name="T86" fmla="*/ 84 w 542"/>
                <a:gd name="T87" fmla="*/ 994 h 1162"/>
                <a:gd name="T88" fmla="*/ 84 w 542"/>
                <a:gd name="T89" fmla="*/ 904 h 1162"/>
                <a:gd name="T90" fmla="*/ 79 w 542"/>
                <a:gd name="T91" fmla="*/ 820 h 1162"/>
                <a:gd name="T92" fmla="*/ 69 w 542"/>
                <a:gd name="T93" fmla="*/ 736 h 1162"/>
                <a:gd name="T94" fmla="*/ 53 w 542"/>
                <a:gd name="T95" fmla="*/ 584 h 1162"/>
                <a:gd name="T96" fmla="*/ 42 w 542"/>
                <a:gd name="T97" fmla="*/ 510 h 1162"/>
                <a:gd name="T98" fmla="*/ 21 w 542"/>
                <a:gd name="T99" fmla="*/ 379 h 1162"/>
                <a:gd name="T100" fmla="*/ 16 w 542"/>
                <a:gd name="T101" fmla="*/ 310 h 1162"/>
                <a:gd name="T102" fmla="*/ 0 w 542"/>
                <a:gd name="T103" fmla="*/ 200 h 1162"/>
                <a:gd name="T104" fmla="*/ 0 w 542"/>
                <a:gd name="T105" fmla="*/ 153 h 1162"/>
                <a:gd name="T106" fmla="*/ 0 w 542"/>
                <a:gd name="T107" fmla="*/ 111 h 1162"/>
                <a:gd name="T108" fmla="*/ 11 w 542"/>
                <a:gd name="T109" fmla="*/ 68 h 1162"/>
                <a:gd name="T110" fmla="*/ 16 w 542"/>
                <a:gd name="T111" fmla="*/ 32 h 1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2"/>
                <a:gd name="T169" fmla="*/ 0 h 1162"/>
                <a:gd name="T170" fmla="*/ 542 w 542"/>
                <a:gd name="T171" fmla="*/ 1162 h 1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2" h="1162">
                  <a:moveTo>
                    <a:pt x="16" y="32"/>
                  </a:moveTo>
                  <a:lnTo>
                    <a:pt x="437" y="0"/>
                  </a:lnTo>
                  <a:lnTo>
                    <a:pt x="452" y="74"/>
                  </a:lnTo>
                  <a:lnTo>
                    <a:pt x="468" y="153"/>
                  </a:lnTo>
                  <a:lnTo>
                    <a:pt x="484" y="231"/>
                  </a:lnTo>
                  <a:lnTo>
                    <a:pt x="505" y="305"/>
                  </a:lnTo>
                  <a:lnTo>
                    <a:pt x="515" y="384"/>
                  </a:lnTo>
                  <a:lnTo>
                    <a:pt x="526" y="463"/>
                  </a:lnTo>
                  <a:lnTo>
                    <a:pt x="536" y="541"/>
                  </a:lnTo>
                  <a:lnTo>
                    <a:pt x="542" y="626"/>
                  </a:lnTo>
                  <a:lnTo>
                    <a:pt x="536" y="657"/>
                  </a:lnTo>
                  <a:lnTo>
                    <a:pt x="536" y="683"/>
                  </a:lnTo>
                  <a:lnTo>
                    <a:pt x="531" y="704"/>
                  </a:lnTo>
                  <a:lnTo>
                    <a:pt x="526" y="731"/>
                  </a:lnTo>
                  <a:lnTo>
                    <a:pt x="521" y="752"/>
                  </a:lnTo>
                  <a:lnTo>
                    <a:pt x="510" y="768"/>
                  </a:lnTo>
                  <a:lnTo>
                    <a:pt x="500" y="778"/>
                  </a:lnTo>
                  <a:lnTo>
                    <a:pt x="484" y="794"/>
                  </a:lnTo>
                  <a:lnTo>
                    <a:pt x="468" y="799"/>
                  </a:lnTo>
                  <a:lnTo>
                    <a:pt x="452" y="804"/>
                  </a:lnTo>
                  <a:lnTo>
                    <a:pt x="431" y="810"/>
                  </a:lnTo>
                  <a:lnTo>
                    <a:pt x="405" y="815"/>
                  </a:lnTo>
                  <a:lnTo>
                    <a:pt x="379" y="810"/>
                  </a:lnTo>
                  <a:lnTo>
                    <a:pt x="347" y="804"/>
                  </a:lnTo>
                  <a:lnTo>
                    <a:pt x="316" y="799"/>
                  </a:lnTo>
                  <a:lnTo>
                    <a:pt x="279" y="789"/>
                  </a:lnTo>
                  <a:lnTo>
                    <a:pt x="289" y="930"/>
                  </a:lnTo>
                  <a:lnTo>
                    <a:pt x="305" y="1072"/>
                  </a:lnTo>
                  <a:lnTo>
                    <a:pt x="300" y="1093"/>
                  </a:lnTo>
                  <a:lnTo>
                    <a:pt x="295" y="1109"/>
                  </a:lnTo>
                  <a:lnTo>
                    <a:pt x="284" y="1125"/>
                  </a:lnTo>
                  <a:lnTo>
                    <a:pt x="268" y="1141"/>
                  </a:lnTo>
                  <a:lnTo>
                    <a:pt x="253" y="1151"/>
                  </a:lnTo>
                  <a:lnTo>
                    <a:pt x="237" y="1156"/>
                  </a:lnTo>
                  <a:lnTo>
                    <a:pt x="216" y="1162"/>
                  </a:lnTo>
                  <a:lnTo>
                    <a:pt x="195" y="1162"/>
                  </a:lnTo>
                  <a:lnTo>
                    <a:pt x="174" y="1162"/>
                  </a:lnTo>
                  <a:lnTo>
                    <a:pt x="153" y="1162"/>
                  </a:lnTo>
                  <a:lnTo>
                    <a:pt x="116" y="1146"/>
                  </a:lnTo>
                  <a:lnTo>
                    <a:pt x="105" y="1135"/>
                  </a:lnTo>
                  <a:lnTo>
                    <a:pt x="95" y="1120"/>
                  </a:lnTo>
                  <a:lnTo>
                    <a:pt x="90" y="1104"/>
                  </a:lnTo>
                  <a:lnTo>
                    <a:pt x="90" y="1083"/>
                  </a:lnTo>
                  <a:lnTo>
                    <a:pt x="84" y="994"/>
                  </a:lnTo>
                  <a:lnTo>
                    <a:pt x="84" y="904"/>
                  </a:lnTo>
                  <a:lnTo>
                    <a:pt x="79" y="820"/>
                  </a:lnTo>
                  <a:lnTo>
                    <a:pt x="69" y="736"/>
                  </a:lnTo>
                  <a:lnTo>
                    <a:pt x="53" y="584"/>
                  </a:lnTo>
                  <a:lnTo>
                    <a:pt x="42" y="510"/>
                  </a:lnTo>
                  <a:lnTo>
                    <a:pt x="21" y="379"/>
                  </a:lnTo>
                  <a:lnTo>
                    <a:pt x="16" y="310"/>
                  </a:lnTo>
                  <a:lnTo>
                    <a:pt x="0" y="200"/>
                  </a:lnTo>
                  <a:lnTo>
                    <a:pt x="0" y="153"/>
                  </a:lnTo>
                  <a:lnTo>
                    <a:pt x="0" y="111"/>
                  </a:lnTo>
                  <a:lnTo>
                    <a:pt x="11" y="68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4C4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9"/>
            <p:cNvSpPr>
              <a:spLocks/>
            </p:cNvSpPr>
            <p:nvPr/>
          </p:nvSpPr>
          <p:spPr bwMode="auto">
            <a:xfrm>
              <a:off x="1654" y="725"/>
              <a:ext cx="1324" cy="1729"/>
            </a:xfrm>
            <a:custGeom>
              <a:avLst/>
              <a:gdLst>
                <a:gd name="T0" fmla="*/ 79 w 1324"/>
                <a:gd name="T1" fmla="*/ 0 h 1729"/>
                <a:gd name="T2" fmla="*/ 116 w 1324"/>
                <a:gd name="T3" fmla="*/ 163 h 1729"/>
                <a:gd name="T4" fmla="*/ 168 w 1324"/>
                <a:gd name="T5" fmla="*/ 268 h 1729"/>
                <a:gd name="T6" fmla="*/ 221 w 1324"/>
                <a:gd name="T7" fmla="*/ 379 h 1729"/>
                <a:gd name="T8" fmla="*/ 273 w 1324"/>
                <a:gd name="T9" fmla="*/ 494 h 1729"/>
                <a:gd name="T10" fmla="*/ 321 w 1324"/>
                <a:gd name="T11" fmla="*/ 599 h 1729"/>
                <a:gd name="T12" fmla="*/ 373 w 1324"/>
                <a:gd name="T13" fmla="*/ 694 h 1729"/>
                <a:gd name="T14" fmla="*/ 421 w 1324"/>
                <a:gd name="T15" fmla="*/ 757 h 1729"/>
                <a:gd name="T16" fmla="*/ 468 w 1324"/>
                <a:gd name="T17" fmla="*/ 794 h 1729"/>
                <a:gd name="T18" fmla="*/ 794 w 1324"/>
                <a:gd name="T19" fmla="*/ 773 h 1729"/>
                <a:gd name="T20" fmla="*/ 830 w 1324"/>
                <a:gd name="T21" fmla="*/ 762 h 1729"/>
                <a:gd name="T22" fmla="*/ 878 w 1324"/>
                <a:gd name="T23" fmla="*/ 710 h 1729"/>
                <a:gd name="T24" fmla="*/ 930 w 1324"/>
                <a:gd name="T25" fmla="*/ 626 h 1729"/>
                <a:gd name="T26" fmla="*/ 993 w 1324"/>
                <a:gd name="T27" fmla="*/ 521 h 1729"/>
                <a:gd name="T28" fmla="*/ 1051 w 1324"/>
                <a:gd name="T29" fmla="*/ 395 h 1729"/>
                <a:gd name="T30" fmla="*/ 1119 w 1324"/>
                <a:gd name="T31" fmla="*/ 268 h 1729"/>
                <a:gd name="T32" fmla="*/ 1188 w 1324"/>
                <a:gd name="T33" fmla="*/ 153 h 1729"/>
                <a:gd name="T34" fmla="*/ 1256 w 1324"/>
                <a:gd name="T35" fmla="*/ 48 h 1729"/>
                <a:gd name="T36" fmla="*/ 1309 w 1324"/>
                <a:gd name="T37" fmla="*/ 121 h 1729"/>
                <a:gd name="T38" fmla="*/ 1267 w 1324"/>
                <a:gd name="T39" fmla="*/ 190 h 1729"/>
                <a:gd name="T40" fmla="*/ 1225 w 1324"/>
                <a:gd name="T41" fmla="*/ 263 h 1729"/>
                <a:gd name="T42" fmla="*/ 1177 w 1324"/>
                <a:gd name="T43" fmla="*/ 347 h 1729"/>
                <a:gd name="T44" fmla="*/ 1130 w 1324"/>
                <a:gd name="T45" fmla="*/ 437 h 1729"/>
                <a:gd name="T46" fmla="*/ 1077 w 1324"/>
                <a:gd name="T47" fmla="*/ 531 h 1729"/>
                <a:gd name="T48" fmla="*/ 1030 w 1324"/>
                <a:gd name="T49" fmla="*/ 626 h 1729"/>
                <a:gd name="T50" fmla="*/ 988 w 1324"/>
                <a:gd name="T51" fmla="*/ 726 h 1729"/>
                <a:gd name="T52" fmla="*/ 946 w 1324"/>
                <a:gd name="T53" fmla="*/ 831 h 1729"/>
                <a:gd name="T54" fmla="*/ 915 w 1324"/>
                <a:gd name="T55" fmla="*/ 936 h 1729"/>
                <a:gd name="T56" fmla="*/ 883 w 1324"/>
                <a:gd name="T57" fmla="*/ 1036 h 1729"/>
                <a:gd name="T58" fmla="*/ 862 w 1324"/>
                <a:gd name="T59" fmla="*/ 1141 h 1729"/>
                <a:gd name="T60" fmla="*/ 851 w 1324"/>
                <a:gd name="T61" fmla="*/ 1241 h 1729"/>
                <a:gd name="T62" fmla="*/ 851 w 1324"/>
                <a:gd name="T63" fmla="*/ 1335 h 1729"/>
                <a:gd name="T64" fmla="*/ 862 w 1324"/>
                <a:gd name="T65" fmla="*/ 1425 h 1729"/>
                <a:gd name="T66" fmla="*/ 888 w 1324"/>
                <a:gd name="T67" fmla="*/ 1514 h 1729"/>
                <a:gd name="T68" fmla="*/ 920 w 1324"/>
                <a:gd name="T69" fmla="*/ 1572 h 1729"/>
                <a:gd name="T70" fmla="*/ 936 w 1324"/>
                <a:gd name="T71" fmla="*/ 1614 h 1729"/>
                <a:gd name="T72" fmla="*/ 936 w 1324"/>
                <a:gd name="T73" fmla="*/ 1645 h 1729"/>
                <a:gd name="T74" fmla="*/ 904 w 1324"/>
                <a:gd name="T75" fmla="*/ 1661 h 1729"/>
                <a:gd name="T76" fmla="*/ 825 w 1324"/>
                <a:gd name="T77" fmla="*/ 1666 h 1729"/>
                <a:gd name="T78" fmla="*/ 657 w 1324"/>
                <a:gd name="T79" fmla="*/ 1693 h 1729"/>
                <a:gd name="T80" fmla="*/ 578 w 1324"/>
                <a:gd name="T81" fmla="*/ 1724 h 1729"/>
                <a:gd name="T82" fmla="*/ 531 w 1324"/>
                <a:gd name="T83" fmla="*/ 1729 h 1729"/>
                <a:gd name="T84" fmla="*/ 489 w 1324"/>
                <a:gd name="T85" fmla="*/ 1708 h 1729"/>
                <a:gd name="T86" fmla="*/ 473 w 1324"/>
                <a:gd name="T87" fmla="*/ 1666 h 1729"/>
                <a:gd name="T88" fmla="*/ 473 w 1324"/>
                <a:gd name="T89" fmla="*/ 1630 h 1729"/>
                <a:gd name="T90" fmla="*/ 489 w 1324"/>
                <a:gd name="T91" fmla="*/ 1525 h 1729"/>
                <a:gd name="T92" fmla="*/ 494 w 1324"/>
                <a:gd name="T93" fmla="*/ 1425 h 1729"/>
                <a:gd name="T94" fmla="*/ 489 w 1324"/>
                <a:gd name="T95" fmla="*/ 1320 h 1729"/>
                <a:gd name="T96" fmla="*/ 473 w 1324"/>
                <a:gd name="T97" fmla="*/ 1225 h 1729"/>
                <a:gd name="T98" fmla="*/ 447 w 1324"/>
                <a:gd name="T99" fmla="*/ 1125 h 1729"/>
                <a:gd name="T100" fmla="*/ 415 w 1324"/>
                <a:gd name="T101" fmla="*/ 1025 h 1729"/>
                <a:gd name="T102" fmla="*/ 378 w 1324"/>
                <a:gd name="T103" fmla="*/ 925 h 1729"/>
                <a:gd name="T104" fmla="*/ 342 w 1324"/>
                <a:gd name="T105" fmla="*/ 825 h 1729"/>
                <a:gd name="T106" fmla="*/ 294 w 1324"/>
                <a:gd name="T107" fmla="*/ 731 h 1729"/>
                <a:gd name="T108" fmla="*/ 247 w 1324"/>
                <a:gd name="T109" fmla="*/ 631 h 1729"/>
                <a:gd name="T110" fmla="*/ 200 w 1324"/>
                <a:gd name="T111" fmla="*/ 536 h 1729"/>
                <a:gd name="T112" fmla="*/ 152 w 1324"/>
                <a:gd name="T113" fmla="*/ 442 h 1729"/>
                <a:gd name="T114" fmla="*/ 110 w 1324"/>
                <a:gd name="T115" fmla="*/ 342 h 1729"/>
                <a:gd name="T116" fmla="*/ 68 w 1324"/>
                <a:gd name="T117" fmla="*/ 242 h 1729"/>
                <a:gd name="T118" fmla="*/ 32 w 1324"/>
                <a:gd name="T119" fmla="*/ 147 h 1729"/>
                <a:gd name="T120" fmla="*/ 0 w 1324"/>
                <a:gd name="T121" fmla="*/ 48 h 17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24"/>
                <a:gd name="T184" fmla="*/ 0 h 1729"/>
                <a:gd name="T185" fmla="*/ 1324 w 1324"/>
                <a:gd name="T186" fmla="*/ 1729 h 17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24" h="1729">
                  <a:moveTo>
                    <a:pt x="0" y="48"/>
                  </a:moveTo>
                  <a:lnTo>
                    <a:pt x="79" y="0"/>
                  </a:lnTo>
                  <a:lnTo>
                    <a:pt x="89" y="121"/>
                  </a:lnTo>
                  <a:lnTo>
                    <a:pt x="116" y="163"/>
                  </a:lnTo>
                  <a:lnTo>
                    <a:pt x="142" y="216"/>
                  </a:lnTo>
                  <a:lnTo>
                    <a:pt x="168" y="268"/>
                  </a:lnTo>
                  <a:lnTo>
                    <a:pt x="195" y="326"/>
                  </a:lnTo>
                  <a:lnTo>
                    <a:pt x="221" y="379"/>
                  </a:lnTo>
                  <a:lnTo>
                    <a:pt x="247" y="437"/>
                  </a:lnTo>
                  <a:lnTo>
                    <a:pt x="273" y="494"/>
                  </a:lnTo>
                  <a:lnTo>
                    <a:pt x="300" y="547"/>
                  </a:lnTo>
                  <a:lnTo>
                    <a:pt x="321" y="599"/>
                  </a:lnTo>
                  <a:lnTo>
                    <a:pt x="347" y="652"/>
                  </a:lnTo>
                  <a:lnTo>
                    <a:pt x="373" y="694"/>
                  </a:lnTo>
                  <a:lnTo>
                    <a:pt x="399" y="731"/>
                  </a:lnTo>
                  <a:lnTo>
                    <a:pt x="421" y="757"/>
                  </a:lnTo>
                  <a:lnTo>
                    <a:pt x="447" y="783"/>
                  </a:lnTo>
                  <a:lnTo>
                    <a:pt x="468" y="794"/>
                  </a:lnTo>
                  <a:lnTo>
                    <a:pt x="494" y="794"/>
                  </a:lnTo>
                  <a:lnTo>
                    <a:pt x="794" y="773"/>
                  </a:lnTo>
                  <a:lnTo>
                    <a:pt x="809" y="773"/>
                  </a:lnTo>
                  <a:lnTo>
                    <a:pt x="830" y="762"/>
                  </a:lnTo>
                  <a:lnTo>
                    <a:pt x="857" y="741"/>
                  </a:lnTo>
                  <a:lnTo>
                    <a:pt x="878" y="710"/>
                  </a:lnTo>
                  <a:lnTo>
                    <a:pt x="904" y="673"/>
                  </a:lnTo>
                  <a:lnTo>
                    <a:pt x="930" y="626"/>
                  </a:lnTo>
                  <a:lnTo>
                    <a:pt x="962" y="573"/>
                  </a:lnTo>
                  <a:lnTo>
                    <a:pt x="993" y="521"/>
                  </a:lnTo>
                  <a:lnTo>
                    <a:pt x="1020" y="458"/>
                  </a:lnTo>
                  <a:lnTo>
                    <a:pt x="1051" y="395"/>
                  </a:lnTo>
                  <a:lnTo>
                    <a:pt x="1088" y="331"/>
                  </a:lnTo>
                  <a:lnTo>
                    <a:pt x="1119" y="268"/>
                  </a:lnTo>
                  <a:lnTo>
                    <a:pt x="1151" y="211"/>
                  </a:lnTo>
                  <a:lnTo>
                    <a:pt x="1188" y="153"/>
                  </a:lnTo>
                  <a:lnTo>
                    <a:pt x="1225" y="95"/>
                  </a:lnTo>
                  <a:lnTo>
                    <a:pt x="1256" y="48"/>
                  </a:lnTo>
                  <a:lnTo>
                    <a:pt x="1324" y="95"/>
                  </a:lnTo>
                  <a:lnTo>
                    <a:pt x="1309" y="121"/>
                  </a:lnTo>
                  <a:lnTo>
                    <a:pt x="1288" y="153"/>
                  </a:lnTo>
                  <a:lnTo>
                    <a:pt x="1267" y="190"/>
                  </a:lnTo>
                  <a:lnTo>
                    <a:pt x="1246" y="226"/>
                  </a:lnTo>
                  <a:lnTo>
                    <a:pt x="1225" y="263"/>
                  </a:lnTo>
                  <a:lnTo>
                    <a:pt x="1198" y="305"/>
                  </a:lnTo>
                  <a:lnTo>
                    <a:pt x="1177" y="347"/>
                  </a:lnTo>
                  <a:lnTo>
                    <a:pt x="1151" y="389"/>
                  </a:lnTo>
                  <a:lnTo>
                    <a:pt x="1130" y="437"/>
                  </a:lnTo>
                  <a:lnTo>
                    <a:pt x="1104" y="484"/>
                  </a:lnTo>
                  <a:lnTo>
                    <a:pt x="1077" y="531"/>
                  </a:lnTo>
                  <a:lnTo>
                    <a:pt x="1056" y="578"/>
                  </a:lnTo>
                  <a:lnTo>
                    <a:pt x="1030" y="626"/>
                  </a:lnTo>
                  <a:lnTo>
                    <a:pt x="1009" y="678"/>
                  </a:lnTo>
                  <a:lnTo>
                    <a:pt x="988" y="726"/>
                  </a:lnTo>
                  <a:lnTo>
                    <a:pt x="967" y="778"/>
                  </a:lnTo>
                  <a:lnTo>
                    <a:pt x="946" y="831"/>
                  </a:lnTo>
                  <a:lnTo>
                    <a:pt x="930" y="883"/>
                  </a:lnTo>
                  <a:lnTo>
                    <a:pt x="915" y="936"/>
                  </a:lnTo>
                  <a:lnTo>
                    <a:pt x="899" y="988"/>
                  </a:lnTo>
                  <a:lnTo>
                    <a:pt x="883" y="1036"/>
                  </a:lnTo>
                  <a:lnTo>
                    <a:pt x="872" y="1088"/>
                  </a:lnTo>
                  <a:lnTo>
                    <a:pt x="862" y="1141"/>
                  </a:lnTo>
                  <a:lnTo>
                    <a:pt x="857" y="1193"/>
                  </a:lnTo>
                  <a:lnTo>
                    <a:pt x="851" y="1241"/>
                  </a:lnTo>
                  <a:lnTo>
                    <a:pt x="851" y="1288"/>
                  </a:lnTo>
                  <a:lnTo>
                    <a:pt x="851" y="1335"/>
                  </a:lnTo>
                  <a:lnTo>
                    <a:pt x="857" y="1383"/>
                  </a:lnTo>
                  <a:lnTo>
                    <a:pt x="862" y="1425"/>
                  </a:lnTo>
                  <a:lnTo>
                    <a:pt x="872" y="1472"/>
                  </a:lnTo>
                  <a:lnTo>
                    <a:pt x="888" y="1514"/>
                  </a:lnTo>
                  <a:lnTo>
                    <a:pt x="909" y="1556"/>
                  </a:lnTo>
                  <a:lnTo>
                    <a:pt x="920" y="1572"/>
                  </a:lnTo>
                  <a:lnTo>
                    <a:pt x="930" y="1593"/>
                  </a:lnTo>
                  <a:lnTo>
                    <a:pt x="936" y="1614"/>
                  </a:lnTo>
                  <a:lnTo>
                    <a:pt x="936" y="1630"/>
                  </a:lnTo>
                  <a:lnTo>
                    <a:pt x="936" y="1645"/>
                  </a:lnTo>
                  <a:lnTo>
                    <a:pt x="920" y="1661"/>
                  </a:lnTo>
                  <a:lnTo>
                    <a:pt x="904" y="1661"/>
                  </a:lnTo>
                  <a:lnTo>
                    <a:pt x="894" y="1661"/>
                  </a:lnTo>
                  <a:lnTo>
                    <a:pt x="825" y="1666"/>
                  </a:lnTo>
                  <a:lnTo>
                    <a:pt x="741" y="1677"/>
                  </a:lnTo>
                  <a:lnTo>
                    <a:pt x="657" y="1693"/>
                  </a:lnTo>
                  <a:lnTo>
                    <a:pt x="594" y="1719"/>
                  </a:lnTo>
                  <a:lnTo>
                    <a:pt x="578" y="1724"/>
                  </a:lnTo>
                  <a:lnTo>
                    <a:pt x="552" y="1729"/>
                  </a:lnTo>
                  <a:lnTo>
                    <a:pt x="531" y="1729"/>
                  </a:lnTo>
                  <a:lnTo>
                    <a:pt x="510" y="1719"/>
                  </a:lnTo>
                  <a:lnTo>
                    <a:pt x="489" y="1708"/>
                  </a:lnTo>
                  <a:lnTo>
                    <a:pt x="478" y="1693"/>
                  </a:lnTo>
                  <a:lnTo>
                    <a:pt x="473" y="1666"/>
                  </a:lnTo>
                  <a:lnTo>
                    <a:pt x="473" y="1651"/>
                  </a:lnTo>
                  <a:lnTo>
                    <a:pt x="473" y="1630"/>
                  </a:lnTo>
                  <a:lnTo>
                    <a:pt x="484" y="1577"/>
                  </a:lnTo>
                  <a:lnTo>
                    <a:pt x="489" y="1525"/>
                  </a:lnTo>
                  <a:lnTo>
                    <a:pt x="494" y="1477"/>
                  </a:lnTo>
                  <a:lnTo>
                    <a:pt x="494" y="1425"/>
                  </a:lnTo>
                  <a:lnTo>
                    <a:pt x="494" y="1372"/>
                  </a:lnTo>
                  <a:lnTo>
                    <a:pt x="489" y="1320"/>
                  </a:lnTo>
                  <a:lnTo>
                    <a:pt x="478" y="1272"/>
                  </a:lnTo>
                  <a:lnTo>
                    <a:pt x="473" y="1225"/>
                  </a:lnTo>
                  <a:lnTo>
                    <a:pt x="463" y="1172"/>
                  </a:lnTo>
                  <a:lnTo>
                    <a:pt x="447" y="1125"/>
                  </a:lnTo>
                  <a:lnTo>
                    <a:pt x="431" y="1073"/>
                  </a:lnTo>
                  <a:lnTo>
                    <a:pt x="415" y="1025"/>
                  </a:lnTo>
                  <a:lnTo>
                    <a:pt x="399" y="973"/>
                  </a:lnTo>
                  <a:lnTo>
                    <a:pt x="378" y="925"/>
                  </a:lnTo>
                  <a:lnTo>
                    <a:pt x="357" y="878"/>
                  </a:lnTo>
                  <a:lnTo>
                    <a:pt x="342" y="825"/>
                  </a:lnTo>
                  <a:lnTo>
                    <a:pt x="315" y="778"/>
                  </a:lnTo>
                  <a:lnTo>
                    <a:pt x="294" y="731"/>
                  </a:lnTo>
                  <a:lnTo>
                    <a:pt x="273" y="684"/>
                  </a:lnTo>
                  <a:lnTo>
                    <a:pt x="247" y="631"/>
                  </a:lnTo>
                  <a:lnTo>
                    <a:pt x="226" y="584"/>
                  </a:lnTo>
                  <a:lnTo>
                    <a:pt x="200" y="536"/>
                  </a:lnTo>
                  <a:lnTo>
                    <a:pt x="179" y="489"/>
                  </a:lnTo>
                  <a:lnTo>
                    <a:pt x="152" y="442"/>
                  </a:lnTo>
                  <a:lnTo>
                    <a:pt x="131" y="389"/>
                  </a:lnTo>
                  <a:lnTo>
                    <a:pt x="110" y="342"/>
                  </a:lnTo>
                  <a:lnTo>
                    <a:pt x="89" y="295"/>
                  </a:lnTo>
                  <a:lnTo>
                    <a:pt x="68" y="242"/>
                  </a:lnTo>
                  <a:lnTo>
                    <a:pt x="47" y="195"/>
                  </a:lnTo>
                  <a:lnTo>
                    <a:pt x="32" y="147"/>
                  </a:lnTo>
                  <a:lnTo>
                    <a:pt x="11" y="9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1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Freeform 10"/>
            <p:cNvSpPr>
              <a:spLocks/>
            </p:cNvSpPr>
            <p:nvPr/>
          </p:nvSpPr>
          <p:spPr bwMode="auto">
            <a:xfrm>
              <a:off x="2390" y="2696"/>
              <a:ext cx="84" cy="347"/>
            </a:xfrm>
            <a:custGeom>
              <a:avLst/>
              <a:gdLst>
                <a:gd name="T0" fmla="*/ 10 w 84"/>
                <a:gd name="T1" fmla="*/ 200 h 347"/>
                <a:gd name="T2" fmla="*/ 31 w 84"/>
                <a:gd name="T3" fmla="*/ 205 h 347"/>
                <a:gd name="T4" fmla="*/ 47 w 84"/>
                <a:gd name="T5" fmla="*/ 216 h 347"/>
                <a:gd name="T6" fmla="*/ 63 w 84"/>
                <a:gd name="T7" fmla="*/ 232 h 347"/>
                <a:gd name="T8" fmla="*/ 73 w 84"/>
                <a:gd name="T9" fmla="*/ 247 h 347"/>
                <a:gd name="T10" fmla="*/ 79 w 84"/>
                <a:gd name="T11" fmla="*/ 268 h 347"/>
                <a:gd name="T12" fmla="*/ 84 w 84"/>
                <a:gd name="T13" fmla="*/ 295 h 347"/>
                <a:gd name="T14" fmla="*/ 84 w 84"/>
                <a:gd name="T15" fmla="*/ 321 h 347"/>
                <a:gd name="T16" fmla="*/ 84 w 84"/>
                <a:gd name="T17" fmla="*/ 347 h 347"/>
                <a:gd name="T18" fmla="*/ 84 w 84"/>
                <a:gd name="T19" fmla="*/ 300 h 347"/>
                <a:gd name="T20" fmla="*/ 79 w 84"/>
                <a:gd name="T21" fmla="*/ 253 h 347"/>
                <a:gd name="T22" fmla="*/ 68 w 84"/>
                <a:gd name="T23" fmla="*/ 205 h 347"/>
                <a:gd name="T24" fmla="*/ 63 w 84"/>
                <a:gd name="T25" fmla="*/ 158 h 347"/>
                <a:gd name="T26" fmla="*/ 47 w 84"/>
                <a:gd name="T27" fmla="*/ 116 h 347"/>
                <a:gd name="T28" fmla="*/ 37 w 84"/>
                <a:gd name="T29" fmla="*/ 74 h 347"/>
                <a:gd name="T30" fmla="*/ 21 w 84"/>
                <a:gd name="T31" fmla="*/ 37 h 347"/>
                <a:gd name="T32" fmla="*/ 0 w 84"/>
                <a:gd name="T33" fmla="*/ 0 h 347"/>
                <a:gd name="T34" fmla="*/ 10 w 84"/>
                <a:gd name="T35" fmla="*/ 200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347"/>
                <a:gd name="T56" fmla="*/ 84 w 84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347">
                  <a:moveTo>
                    <a:pt x="10" y="200"/>
                  </a:moveTo>
                  <a:lnTo>
                    <a:pt x="31" y="205"/>
                  </a:lnTo>
                  <a:lnTo>
                    <a:pt x="47" y="216"/>
                  </a:lnTo>
                  <a:lnTo>
                    <a:pt x="63" y="232"/>
                  </a:lnTo>
                  <a:lnTo>
                    <a:pt x="73" y="247"/>
                  </a:lnTo>
                  <a:lnTo>
                    <a:pt x="79" y="268"/>
                  </a:lnTo>
                  <a:lnTo>
                    <a:pt x="84" y="295"/>
                  </a:lnTo>
                  <a:lnTo>
                    <a:pt x="84" y="321"/>
                  </a:lnTo>
                  <a:lnTo>
                    <a:pt x="84" y="347"/>
                  </a:lnTo>
                  <a:lnTo>
                    <a:pt x="84" y="300"/>
                  </a:lnTo>
                  <a:lnTo>
                    <a:pt x="79" y="253"/>
                  </a:lnTo>
                  <a:lnTo>
                    <a:pt x="68" y="205"/>
                  </a:lnTo>
                  <a:lnTo>
                    <a:pt x="63" y="158"/>
                  </a:lnTo>
                  <a:lnTo>
                    <a:pt x="47" y="116"/>
                  </a:lnTo>
                  <a:lnTo>
                    <a:pt x="37" y="74"/>
                  </a:lnTo>
                  <a:lnTo>
                    <a:pt x="21" y="37"/>
                  </a:lnTo>
                  <a:lnTo>
                    <a:pt x="0" y="0"/>
                  </a:lnTo>
                  <a:lnTo>
                    <a:pt x="10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Freeform 11"/>
            <p:cNvSpPr>
              <a:spLocks/>
            </p:cNvSpPr>
            <p:nvPr/>
          </p:nvSpPr>
          <p:spPr bwMode="auto">
            <a:xfrm>
              <a:off x="2731" y="326"/>
              <a:ext cx="500" cy="510"/>
            </a:xfrm>
            <a:custGeom>
              <a:avLst/>
              <a:gdLst>
                <a:gd name="T0" fmla="*/ 221 w 500"/>
                <a:gd name="T1" fmla="*/ 510 h 510"/>
                <a:gd name="T2" fmla="*/ 258 w 500"/>
                <a:gd name="T3" fmla="*/ 483 h 510"/>
                <a:gd name="T4" fmla="*/ 290 w 500"/>
                <a:gd name="T5" fmla="*/ 462 h 510"/>
                <a:gd name="T6" fmla="*/ 326 w 500"/>
                <a:gd name="T7" fmla="*/ 426 h 510"/>
                <a:gd name="T8" fmla="*/ 368 w 500"/>
                <a:gd name="T9" fmla="*/ 352 h 510"/>
                <a:gd name="T10" fmla="*/ 395 w 500"/>
                <a:gd name="T11" fmla="*/ 336 h 510"/>
                <a:gd name="T12" fmla="*/ 431 w 500"/>
                <a:gd name="T13" fmla="*/ 320 h 510"/>
                <a:gd name="T14" fmla="*/ 458 w 500"/>
                <a:gd name="T15" fmla="*/ 315 h 510"/>
                <a:gd name="T16" fmla="*/ 484 w 500"/>
                <a:gd name="T17" fmla="*/ 305 h 510"/>
                <a:gd name="T18" fmla="*/ 494 w 500"/>
                <a:gd name="T19" fmla="*/ 273 h 510"/>
                <a:gd name="T20" fmla="*/ 458 w 500"/>
                <a:gd name="T21" fmla="*/ 273 h 510"/>
                <a:gd name="T22" fmla="*/ 426 w 500"/>
                <a:gd name="T23" fmla="*/ 289 h 510"/>
                <a:gd name="T24" fmla="*/ 395 w 500"/>
                <a:gd name="T25" fmla="*/ 299 h 510"/>
                <a:gd name="T26" fmla="*/ 363 w 500"/>
                <a:gd name="T27" fmla="*/ 305 h 510"/>
                <a:gd name="T28" fmla="*/ 353 w 500"/>
                <a:gd name="T29" fmla="*/ 284 h 510"/>
                <a:gd name="T30" fmla="*/ 374 w 500"/>
                <a:gd name="T31" fmla="*/ 247 h 510"/>
                <a:gd name="T32" fmla="*/ 405 w 500"/>
                <a:gd name="T33" fmla="*/ 215 h 510"/>
                <a:gd name="T34" fmla="*/ 431 w 500"/>
                <a:gd name="T35" fmla="*/ 184 h 510"/>
                <a:gd name="T36" fmla="*/ 452 w 500"/>
                <a:gd name="T37" fmla="*/ 152 h 510"/>
                <a:gd name="T38" fmla="*/ 442 w 500"/>
                <a:gd name="T39" fmla="*/ 121 h 510"/>
                <a:gd name="T40" fmla="*/ 410 w 500"/>
                <a:gd name="T41" fmla="*/ 147 h 510"/>
                <a:gd name="T42" fmla="*/ 363 w 500"/>
                <a:gd name="T43" fmla="*/ 210 h 510"/>
                <a:gd name="T44" fmla="*/ 311 w 500"/>
                <a:gd name="T45" fmla="*/ 263 h 510"/>
                <a:gd name="T46" fmla="*/ 321 w 500"/>
                <a:gd name="T47" fmla="*/ 210 h 510"/>
                <a:gd name="T48" fmla="*/ 342 w 500"/>
                <a:gd name="T49" fmla="*/ 158 h 510"/>
                <a:gd name="T50" fmla="*/ 363 w 500"/>
                <a:gd name="T51" fmla="*/ 110 h 510"/>
                <a:gd name="T52" fmla="*/ 384 w 500"/>
                <a:gd name="T53" fmla="*/ 63 h 510"/>
                <a:gd name="T54" fmla="*/ 395 w 500"/>
                <a:gd name="T55" fmla="*/ 31 h 510"/>
                <a:gd name="T56" fmla="*/ 374 w 500"/>
                <a:gd name="T57" fmla="*/ 0 h 510"/>
                <a:gd name="T58" fmla="*/ 337 w 500"/>
                <a:gd name="T59" fmla="*/ 31 h 510"/>
                <a:gd name="T60" fmla="*/ 316 w 500"/>
                <a:gd name="T61" fmla="*/ 68 h 510"/>
                <a:gd name="T62" fmla="*/ 295 w 500"/>
                <a:gd name="T63" fmla="*/ 126 h 510"/>
                <a:gd name="T64" fmla="*/ 268 w 500"/>
                <a:gd name="T65" fmla="*/ 189 h 510"/>
                <a:gd name="T66" fmla="*/ 247 w 500"/>
                <a:gd name="T67" fmla="*/ 221 h 510"/>
                <a:gd name="T68" fmla="*/ 237 w 500"/>
                <a:gd name="T69" fmla="*/ 215 h 510"/>
                <a:gd name="T70" fmla="*/ 232 w 500"/>
                <a:gd name="T71" fmla="*/ 173 h 510"/>
                <a:gd name="T72" fmla="*/ 226 w 500"/>
                <a:gd name="T73" fmla="*/ 131 h 510"/>
                <a:gd name="T74" fmla="*/ 226 w 500"/>
                <a:gd name="T75" fmla="*/ 84 h 510"/>
                <a:gd name="T76" fmla="*/ 232 w 500"/>
                <a:gd name="T77" fmla="*/ 47 h 510"/>
                <a:gd name="T78" fmla="*/ 205 w 500"/>
                <a:gd name="T79" fmla="*/ 16 h 510"/>
                <a:gd name="T80" fmla="*/ 179 w 500"/>
                <a:gd name="T81" fmla="*/ 37 h 510"/>
                <a:gd name="T82" fmla="*/ 179 w 500"/>
                <a:gd name="T83" fmla="*/ 94 h 510"/>
                <a:gd name="T84" fmla="*/ 179 w 500"/>
                <a:gd name="T85" fmla="*/ 163 h 510"/>
                <a:gd name="T86" fmla="*/ 174 w 500"/>
                <a:gd name="T87" fmla="*/ 231 h 510"/>
                <a:gd name="T88" fmla="*/ 158 w 500"/>
                <a:gd name="T89" fmla="*/ 294 h 510"/>
                <a:gd name="T90" fmla="*/ 127 w 500"/>
                <a:gd name="T91" fmla="*/ 305 h 510"/>
                <a:gd name="T92" fmla="*/ 100 w 500"/>
                <a:gd name="T93" fmla="*/ 263 h 510"/>
                <a:gd name="T94" fmla="*/ 64 w 500"/>
                <a:gd name="T95" fmla="*/ 236 h 510"/>
                <a:gd name="T96" fmla="*/ 21 w 500"/>
                <a:gd name="T97" fmla="*/ 231 h 510"/>
                <a:gd name="T98" fmla="*/ 0 w 500"/>
                <a:gd name="T99" fmla="*/ 263 h 510"/>
                <a:gd name="T100" fmla="*/ 32 w 500"/>
                <a:gd name="T101" fmla="*/ 299 h 510"/>
                <a:gd name="T102" fmla="*/ 74 w 500"/>
                <a:gd name="T103" fmla="*/ 347 h 510"/>
                <a:gd name="T104" fmla="*/ 85 w 500"/>
                <a:gd name="T105" fmla="*/ 384 h 510"/>
                <a:gd name="T106" fmla="*/ 111 w 500"/>
                <a:gd name="T107" fmla="*/ 415 h 510"/>
                <a:gd name="T108" fmla="*/ 179 w 500"/>
                <a:gd name="T109" fmla="*/ 431 h 5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0"/>
                <a:gd name="T166" fmla="*/ 0 h 510"/>
                <a:gd name="T167" fmla="*/ 500 w 500"/>
                <a:gd name="T168" fmla="*/ 510 h 5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0" h="510">
                  <a:moveTo>
                    <a:pt x="163" y="494"/>
                  </a:moveTo>
                  <a:lnTo>
                    <a:pt x="221" y="510"/>
                  </a:lnTo>
                  <a:lnTo>
                    <a:pt x="242" y="494"/>
                  </a:lnTo>
                  <a:lnTo>
                    <a:pt x="258" y="483"/>
                  </a:lnTo>
                  <a:lnTo>
                    <a:pt x="274" y="473"/>
                  </a:lnTo>
                  <a:lnTo>
                    <a:pt x="290" y="462"/>
                  </a:lnTo>
                  <a:lnTo>
                    <a:pt x="305" y="452"/>
                  </a:lnTo>
                  <a:lnTo>
                    <a:pt x="326" y="426"/>
                  </a:lnTo>
                  <a:lnTo>
                    <a:pt x="342" y="399"/>
                  </a:lnTo>
                  <a:lnTo>
                    <a:pt x="368" y="352"/>
                  </a:lnTo>
                  <a:lnTo>
                    <a:pt x="384" y="341"/>
                  </a:lnTo>
                  <a:lnTo>
                    <a:pt x="395" y="336"/>
                  </a:lnTo>
                  <a:lnTo>
                    <a:pt x="416" y="326"/>
                  </a:lnTo>
                  <a:lnTo>
                    <a:pt x="431" y="320"/>
                  </a:lnTo>
                  <a:lnTo>
                    <a:pt x="442" y="315"/>
                  </a:lnTo>
                  <a:lnTo>
                    <a:pt x="458" y="315"/>
                  </a:lnTo>
                  <a:lnTo>
                    <a:pt x="473" y="310"/>
                  </a:lnTo>
                  <a:lnTo>
                    <a:pt x="484" y="305"/>
                  </a:lnTo>
                  <a:lnTo>
                    <a:pt x="500" y="294"/>
                  </a:lnTo>
                  <a:lnTo>
                    <a:pt x="494" y="273"/>
                  </a:lnTo>
                  <a:lnTo>
                    <a:pt x="489" y="268"/>
                  </a:lnTo>
                  <a:lnTo>
                    <a:pt x="458" y="273"/>
                  </a:lnTo>
                  <a:lnTo>
                    <a:pt x="442" y="278"/>
                  </a:lnTo>
                  <a:lnTo>
                    <a:pt x="426" y="289"/>
                  </a:lnTo>
                  <a:lnTo>
                    <a:pt x="410" y="294"/>
                  </a:lnTo>
                  <a:lnTo>
                    <a:pt x="395" y="299"/>
                  </a:lnTo>
                  <a:lnTo>
                    <a:pt x="379" y="299"/>
                  </a:lnTo>
                  <a:lnTo>
                    <a:pt x="363" y="305"/>
                  </a:lnTo>
                  <a:lnTo>
                    <a:pt x="347" y="305"/>
                  </a:lnTo>
                  <a:lnTo>
                    <a:pt x="353" y="284"/>
                  </a:lnTo>
                  <a:lnTo>
                    <a:pt x="363" y="263"/>
                  </a:lnTo>
                  <a:lnTo>
                    <a:pt x="374" y="247"/>
                  </a:lnTo>
                  <a:lnTo>
                    <a:pt x="389" y="231"/>
                  </a:lnTo>
                  <a:lnTo>
                    <a:pt x="405" y="215"/>
                  </a:lnTo>
                  <a:lnTo>
                    <a:pt x="416" y="200"/>
                  </a:lnTo>
                  <a:lnTo>
                    <a:pt x="431" y="184"/>
                  </a:lnTo>
                  <a:lnTo>
                    <a:pt x="442" y="168"/>
                  </a:lnTo>
                  <a:lnTo>
                    <a:pt x="452" y="152"/>
                  </a:lnTo>
                  <a:lnTo>
                    <a:pt x="458" y="131"/>
                  </a:lnTo>
                  <a:lnTo>
                    <a:pt x="442" y="121"/>
                  </a:lnTo>
                  <a:lnTo>
                    <a:pt x="421" y="131"/>
                  </a:lnTo>
                  <a:lnTo>
                    <a:pt x="410" y="147"/>
                  </a:lnTo>
                  <a:lnTo>
                    <a:pt x="384" y="179"/>
                  </a:lnTo>
                  <a:lnTo>
                    <a:pt x="363" y="210"/>
                  </a:lnTo>
                  <a:lnTo>
                    <a:pt x="337" y="236"/>
                  </a:lnTo>
                  <a:lnTo>
                    <a:pt x="311" y="263"/>
                  </a:lnTo>
                  <a:lnTo>
                    <a:pt x="311" y="236"/>
                  </a:lnTo>
                  <a:lnTo>
                    <a:pt x="321" y="210"/>
                  </a:lnTo>
                  <a:lnTo>
                    <a:pt x="326" y="184"/>
                  </a:lnTo>
                  <a:lnTo>
                    <a:pt x="342" y="158"/>
                  </a:lnTo>
                  <a:lnTo>
                    <a:pt x="353" y="137"/>
                  </a:lnTo>
                  <a:lnTo>
                    <a:pt x="363" y="110"/>
                  </a:lnTo>
                  <a:lnTo>
                    <a:pt x="374" y="89"/>
                  </a:lnTo>
                  <a:lnTo>
                    <a:pt x="384" y="63"/>
                  </a:lnTo>
                  <a:lnTo>
                    <a:pt x="395" y="47"/>
                  </a:lnTo>
                  <a:lnTo>
                    <a:pt x="395" y="31"/>
                  </a:lnTo>
                  <a:lnTo>
                    <a:pt x="389" y="10"/>
                  </a:lnTo>
                  <a:lnTo>
                    <a:pt x="374" y="0"/>
                  </a:lnTo>
                  <a:lnTo>
                    <a:pt x="347" y="10"/>
                  </a:lnTo>
                  <a:lnTo>
                    <a:pt x="337" y="31"/>
                  </a:lnTo>
                  <a:lnTo>
                    <a:pt x="326" y="47"/>
                  </a:lnTo>
                  <a:lnTo>
                    <a:pt x="316" y="68"/>
                  </a:lnTo>
                  <a:lnTo>
                    <a:pt x="305" y="100"/>
                  </a:lnTo>
                  <a:lnTo>
                    <a:pt x="295" y="126"/>
                  </a:lnTo>
                  <a:lnTo>
                    <a:pt x="279" y="158"/>
                  </a:lnTo>
                  <a:lnTo>
                    <a:pt x="268" y="189"/>
                  </a:lnTo>
                  <a:lnTo>
                    <a:pt x="258" y="205"/>
                  </a:lnTo>
                  <a:lnTo>
                    <a:pt x="247" y="221"/>
                  </a:lnTo>
                  <a:lnTo>
                    <a:pt x="242" y="231"/>
                  </a:lnTo>
                  <a:lnTo>
                    <a:pt x="237" y="215"/>
                  </a:lnTo>
                  <a:lnTo>
                    <a:pt x="232" y="194"/>
                  </a:lnTo>
                  <a:lnTo>
                    <a:pt x="232" y="173"/>
                  </a:lnTo>
                  <a:lnTo>
                    <a:pt x="232" y="152"/>
                  </a:lnTo>
                  <a:lnTo>
                    <a:pt x="226" y="131"/>
                  </a:lnTo>
                  <a:lnTo>
                    <a:pt x="226" y="105"/>
                  </a:lnTo>
                  <a:lnTo>
                    <a:pt x="226" y="84"/>
                  </a:lnTo>
                  <a:lnTo>
                    <a:pt x="226" y="58"/>
                  </a:lnTo>
                  <a:lnTo>
                    <a:pt x="232" y="47"/>
                  </a:lnTo>
                  <a:lnTo>
                    <a:pt x="221" y="26"/>
                  </a:lnTo>
                  <a:lnTo>
                    <a:pt x="205" y="16"/>
                  </a:lnTo>
                  <a:lnTo>
                    <a:pt x="190" y="21"/>
                  </a:lnTo>
                  <a:lnTo>
                    <a:pt x="179" y="37"/>
                  </a:lnTo>
                  <a:lnTo>
                    <a:pt x="179" y="58"/>
                  </a:lnTo>
                  <a:lnTo>
                    <a:pt x="179" y="94"/>
                  </a:lnTo>
                  <a:lnTo>
                    <a:pt x="179" y="126"/>
                  </a:lnTo>
                  <a:lnTo>
                    <a:pt x="179" y="163"/>
                  </a:lnTo>
                  <a:lnTo>
                    <a:pt x="179" y="194"/>
                  </a:lnTo>
                  <a:lnTo>
                    <a:pt x="174" y="231"/>
                  </a:lnTo>
                  <a:lnTo>
                    <a:pt x="169" y="263"/>
                  </a:lnTo>
                  <a:lnTo>
                    <a:pt x="158" y="294"/>
                  </a:lnTo>
                  <a:lnTo>
                    <a:pt x="148" y="326"/>
                  </a:lnTo>
                  <a:lnTo>
                    <a:pt x="127" y="305"/>
                  </a:lnTo>
                  <a:lnTo>
                    <a:pt x="116" y="284"/>
                  </a:lnTo>
                  <a:lnTo>
                    <a:pt x="100" y="263"/>
                  </a:lnTo>
                  <a:lnTo>
                    <a:pt x="74" y="247"/>
                  </a:lnTo>
                  <a:lnTo>
                    <a:pt x="64" y="236"/>
                  </a:lnTo>
                  <a:lnTo>
                    <a:pt x="37" y="231"/>
                  </a:lnTo>
                  <a:lnTo>
                    <a:pt x="21" y="231"/>
                  </a:lnTo>
                  <a:lnTo>
                    <a:pt x="6" y="242"/>
                  </a:lnTo>
                  <a:lnTo>
                    <a:pt x="0" y="263"/>
                  </a:lnTo>
                  <a:lnTo>
                    <a:pt x="6" y="284"/>
                  </a:lnTo>
                  <a:lnTo>
                    <a:pt x="32" y="299"/>
                  </a:lnTo>
                  <a:lnTo>
                    <a:pt x="53" y="320"/>
                  </a:lnTo>
                  <a:lnTo>
                    <a:pt x="74" y="347"/>
                  </a:lnTo>
                  <a:lnTo>
                    <a:pt x="79" y="368"/>
                  </a:lnTo>
                  <a:lnTo>
                    <a:pt x="85" y="384"/>
                  </a:lnTo>
                  <a:lnTo>
                    <a:pt x="90" y="399"/>
                  </a:lnTo>
                  <a:lnTo>
                    <a:pt x="111" y="415"/>
                  </a:lnTo>
                  <a:lnTo>
                    <a:pt x="127" y="420"/>
                  </a:lnTo>
                  <a:lnTo>
                    <a:pt x="179" y="431"/>
                  </a:lnTo>
                  <a:lnTo>
                    <a:pt x="163" y="494"/>
                  </a:lnTo>
                  <a:close/>
                </a:path>
              </a:pathLst>
            </a:custGeom>
            <a:solidFill>
              <a:srgbClr val="FFC2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Freeform 12"/>
            <p:cNvSpPr>
              <a:spLocks/>
            </p:cNvSpPr>
            <p:nvPr/>
          </p:nvSpPr>
          <p:spPr bwMode="auto">
            <a:xfrm>
              <a:off x="2873" y="652"/>
              <a:ext cx="142" cy="47"/>
            </a:xfrm>
            <a:custGeom>
              <a:avLst/>
              <a:gdLst>
                <a:gd name="T0" fmla="*/ 0 w 142"/>
                <a:gd name="T1" fmla="*/ 0 h 47"/>
                <a:gd name="T2" fmla="*/ 16 w 142"/>
                <a:gd name="T3" fmla="*/ 0 h 47"/>
                <a:gd name="T4" fmla="*/ 32 w 142"/>
                <a:gd name="T5" fmla="*/ 5 h 47"/>
                <a:gd name="T6" fmla="*/ 48 w 142"/>
                <a:gd name="T7" fmla="*/ 15 h 47"/>
                <a:gd name="T8" fmla="*/ 63 w 142"/>
                <a:gd name="T9" fmla="*/ 26 h 47"/>
                <a:gd name="T10" fmla="*/ 74 w 142"/>
                <a:gd name="T11" fmla="*/ 37 h 47"/>
                <a:gd name="T12" fmla="*/ 95 w 142"/>
                <a:gd name="T13" fmla="*/ 47 h 47"/>
                <a:gd name="T14" fmla="*/ 116 w 142"/>
                <a:gd name="T15" fmla="*/ 47 h 47"/>
                <a:gd name="T16" fmla="*/ 142 w 142"/>
                <a:gd name="T17" fmla="*/ 42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47"/>
                <a:gd name="T29" fmla="*/ 142 w 14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47">
                  <a:moveTo>
                    <a:pt x="0" y="0"/>
                  </a:moveTo>
                  <a:lnTo>
                    <a:pt x="16" y="0"/>
                  </a:lnTo>
                  <a:lnTo>
                    <a:pt x="32" y="5"/>
                  </a:lnTo>
                  <a:lnTo>
                    <a:pt x="48" y="15"/>
                  </a:lnTo>
                  <a:lnTo>
                    <a:pt x="63" y="26"/>
                  </a:lnTo>
                  <a:lnTo>
                    <a:pt x="74" y="37"/>
                  </a:lnTo>
                  <a:lnTo>
                    <a:pt x="95" y="47"/>
                  </a:lnTo>
                  <a:lnTo>
                    <a:pt x="116" y="47"/>
                  </a:lnTo>
                  <a:lnTo>
                    <a:pt x="142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Freeform 13"/>
            <p:cNvSpPr>
              <a:spLocks/>
            </p:cNvSpPr>
            <p:nvPr/>
          </p:nvSpPr>
          <p:spPr bwMode="auto">
            <a:xfrm>
              <a:off x="1370" y="268"/>
              <a:ext cx="500" cy="510"/>
            </a:xfrm>
            <a:custGeom>
              <a:avLst/>
              <a:gdLst>
                <a:gd name="T0" fmla="*/ 279 w 500"/>
                <a:gd name="T1" fmla="*/ 510 h 510"/>
                <a:gd name="T2" fmla="*/ 247 w 500"/>
                <a:gd name="T3" fmla="*/ 484 h 510"/>
                <a:gd name="T4" fmla="*/ 210 w 500"/>
                <a:gd name="T5" fmla="*/ 463 h 510"/>
                <a:gd name="T6" fmla="*/ 174 w 500"/>
                <a:gd name="T7" fmla="*/ 426 h 510"/>
                <a:gd name="T8" fmla="*/ 137 w 500"/>
                <a:gd name="T9" fmla="*/ 352 h 510"/>
                <a:gd name="T10" fmla="*/ 105 w 500"/>
                <a:gd name="T11" fmla="*/ 331 h 510"/>
                <a:gd name="T12" fmla="*/ 79 w 500"/>
                <a:gd name="T13" fmla="*/ 315 h 510"/>
                <a:gd name="T14" fmla="*/ 48 w 500"/>
                <a:gd name="T15" fmla="*/ 310 h 510"/>
                <a:gd name="T16" fmla="*/ 16 w 500"/>
                <a:gd name="T17" fmla="*/ 310 h 510"/>
                <a:gd name="T18" fmla="*/ 0 w 500"/>
                <a:gd name="T19" fmla="*/ 279 h 510"/>
                <a:gd name="T20" fmla="*/ 48 w 500"/>
                <a:gd name="T21" fmla="*/ 273 h 510"/>
                <a:gd name="T22" fmla="*/ 79 w 500"/>
                <a:gd name="T23" fmla="*/ 284 h 510"/>
                <a:gd name="T24" fmla="*/ 105 w 500"/>
                <a:gd name="T25" fmla="*/ 300 h 510"/>
                <a:gd name="T26" fmla="*/ 137 w 500"/>
                <a:gd name="T27" fmla="*/ 305 h 510"/>
                <a:gd name="T28" fmla="*/ 147 w 500"/>
                <a:gd name="T29" fmla="*/ 279 h 510"/>
                <a:gd name="T30" fmla="*/ 126 w 500"/>
                <a:gd name="T31" fmla="*/ 247 h 510"/>
                <a:gd name="T32" fmla="*/ 100 w 500"/>
                <a:gd name="T33" fmla="*/ 216 h 510"/>
                <a:gd name="T34" fmla="*/ 74 w 500"/>
                <a:gd name="T35" fmla="*/ 184 h 510"/>
                <a:gd name="T36" fmla="*/ 48 w 500"/>
                <a:gd name="T37" fmla="*/ 152 h 510"/>
                <a:gd name="T38" fmla="*/ 58 w 500"/>
                <a:gd name="T39" fmla="*/ 121 h 510"/>
                <a:gd name="T40" fmla="*/ 95 w 500"/>
                <a:gd name="T41" fmla="*/ 142 h 510"/>
                <a:gd name="T42" fmla="*/ 142 w 500"/>
                <a:gd name="T43" fmla="*/ 205 h 510"/>
                <a:gd name="T44" fmla="*/ 195 w 500"/>
                <a:gd name="T45" fmla="*/ 263 h 510"/>
                <a:gd name="T46" fmla="*/ 184 w 500"/>
                <a:gd name="T47" fmla="*/ 210 h 510"/>
                <a:gd name="T48" fmla="*/ 163 w 500"/>
                <a:gd name="T49" fmla="*/ 158 h 510"/>
                <a:gd name="T50" fmla="*/ 137 w 500"/>
                <a:gd name="T51" fmla="*/ 110 h 510"/>
                <a:gd name="T52" fmla="*/ 116 w 500"/>
                <a:gd name="T53" fmla="*/ 63 h 510"/>
                <a:gd name="T54" fmla="*/ 105 w 500"/>
                <a:gd name="T55" fmla="*/ 26 h 510"/>
                <a:gd name="T56" fmla="*/ 132 w 500"/>
                <a:gd name="T57" fmla="*/ 0 h 510"/>
                <a:gd name="T58" fmla="*/ 168 w 500"/>
                <a:gd name="T59" fmla="*/ 32 h 510"/>
                <a:gd name="T60" fmla="*/ 184 w 500"/>
                <a:gd name="T61" fmla="*/ 68 h 510"/>
                <a:gd name="T62" fmla="*/ 210 w 500"/>
                <a:gd name="T63" fmla="*/ 126 h 510"/>
                <a:gd name="T64" fmla="*/ 232 w 500"/>
                <a:gd name="T65" fmla="*/ 189 h 510"/>
                <a:gd name="T66" fmla="*/ 253 w 500"/>
                <a:gd name="T67" fmla="*/ 221 h 510"/>
                <a:gd name="T68" fmla="*/ 268 w 500"/>
                <a:gd name="T69" fmla="*/ 216 h 510"/>
                <a:gd name="T70" fmla="*/ 274 w 500"/>
                <a:gd name="T71" fmla="*/ 173 h 510"/>
                <a:gd name="T72" fmla="*/ 274 w 500"/>
                <a:gd name="T73" fmla="*/ 126 h 510"/>
                <a:gd name="T74" fmla="*/ 274 w 500"/>
                <a:gd name="T75" fmla="*/ 79 h 510"/>
                <a:gd name="T76" fmla="*/ 274 w 500"/>
                <a:gd name="T77" fmla="*/ 42 h 510"/>
                <a:gd name="T78" fmla="*/ 295 w 500"/>
                <a:gd name="T79" fmla="*/ 16 h 510"/>
                <a:gd name="T80" fmla="*/ 321 w 500"/>
                <a:gd name="T81" fmla="*/ 37 h 510"/>
                <a:gd name="T82" fmla="*/ 321 w 500"/>
                <a:gd name="T83" fmla="*/ 95 h 510"/>
                <a:gd name="T84" fmla="*/ 321 w 500"/>
                <a:gd name="T85" fmla="*/ 163 h 510"/>
                <a:gd name="T86" fmla="*/ 326 w 500"/>
                <a:gd name="T87" fmla="*/ 226 h 510"/>
                <a:gd name="T88" fmla="*/ 342 w 500"/>
                <a:gd name="T89" fmla="*/ 294 h 510"/>
                <a:gd name="T90" fmla="*/ 379 w 500"/>
                <a:gd name="T91" fmla="*/ 305 h 510"/>
                <a:gd name="T92" fmla="*/ 405 w 500"/>
                <a:gd name="T93" fmla="*/ 263 h 510"/>
                <a:gd name="T94" fmla="*/ 442 w 500"/>
                <a:gd name="T95" fmla="*/ 237 h 510"/>
                <a:gd name="T96" fmla="*/ 479 w 500"/>
                <a:gd name="T97" fmla="*/ 231 h 510"/>
                <a:gd name="T98" fmla="*/ 500 w 500"/>
                <a:gd name="T99" fmla="*/ 258 h 510"/>
                <a:gd name="T100" fmla="*/ 468 w 500"/>
                <a:gd name="T101" fmla="*/ 300 h 510"/>
                <a:gd name="T102" fmla="*/ 431 w 500"/>
                <a:gd name="T103" fmla="*/ 347 h 510"/>
                <a:gd name="T104" fmla="*/ 415 w 500"/>
                <a:gd name="T105" fmla="*/ 384 h 510"/>
                <a:gd name="T106" fmla="*/ 394 w 500"/>
                <a:gd name="T107" fmla="*/ 415 h 510"/>
                <a:gd name="T108" fmla="*/ 363 w 500"/>
                <a:gd name="T109" fmla="*/ 463 h 5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0"/>
                <a:gd name="T166" fmla="*/ 0 h 510"/>
                <a:gd name="T167" fmla="*/ 500 w 500"/>
                <a:gd name="T168" fmla="*/ 510 h 5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0" h="510">
                  <a:moveTo>
                    <a:pt x="337" y="489"/>
                  </a:moveTo>
                  <a:lnTo>
                    <a:pt x="279" y="510"/>
                  </a:lnTo>
                  <a:lnTo>
                    <a:pt x="263" y="494"/>
                  </a:lnTo>
                  <a:lnTo>
                    <a:pt x="247" y="484"/>
                  </a:lnTo>
                  <a:lnTo>
                    <a:pt x="232" y="473"/>
                  </a:lnTo>
                  <a:lnTo>
                    <a:pt x="210" y="463"/>
                  </a:lnTo>
                  <a:lnTo>
                    <a:pt x="195" y="447"/>
                  </a:lnTo>
                  <a:lnTo>
                    <a:pt x="174" y="426"/>
                  </a:lnTo>
                  <a:lnTo>
                    <a:pt x="158" y="394"/>
                  </a:lnTo>
                  <a:lnTo>
                    <a:pt x="137" y="352"/>
                  </a:lnTo>
                  <a:lnTo>
                    <a:pt x="121" y="342"/>
                  </a:lnTo>
                  <a:lnTo>
                    <a:pt x="105" y="331"/>
                  </a:lnTo>
                  <a:lnTo>
                    <a:pt x="90" y="326"/>
                  </a:lnTo>
                  <a:lnTo>
                    <a:pt x="79" y="315"/>
                  </a:lnTo>
                  <a:lnTo>
                    <a:pt x="63" y="310"/>
                  </a:lnTo>
                  <a:lnTo>
                    <a:pt x="48" y="310"/>
                  </a:lnTo>
                  <a:lnTo>
                    <a:pt x="32" y="310"/>
                  </a:lnTo>
                  <a:lnTo>
                    <a:pt x="16" y="310"/>
                  </a:lnTo>
                  <a:lnTo>
                    <a:pt x="0" y="289"/>
                  </a:lnTo>
                  <a:lnTo>
                    <a:pt x="0" y="279"/>
                  </a:lnTo>
                  <a:lnTo>
                    <a:pt x="16" y="268"/>
                  </a:lnTo>
                  <a:lnTo>
                    <a:pt x="48" y="273"/>
                  </a:lnTo>
                  <a:lnTo>
                    <a:pt x="63" y="279"/>
                  </a:lnTo>
                  <a:lnTo>
                    <a:pt x="79" y="284"/>
                  </a:lnTo>
                  <a:lnTo>
                    <a:pt x="95" y="289"/>
                  </a:lnTo>
                  <a:lnTo>
                    <a:pt x="105" y="300"/>
                  </a:lnTo>
                  <a:lnTo>
                    <a:pt x="121" y="300"/>
                  </a:lnTo>
                  <a:lnTo>
                    <a:pt x="137" y="305"/>
                  </a:lnTo>
                  <a:lnTo>
                    <a:pt x="153" y="300"/>
                  </a:lnTo>
                  <a:lnTo>
                    <a:pt x="147" y="279"/>
                  </a:lnTo>
                  <a:lnTo>
                    <a:pt x="137" y="263"/>
                  </a:lnTo>
                  <a:lnTo>
                    <a:pt x="126" y="247"/>
                  </a:lnTo>
                  <a:lnTo>
                    <a:pt x="111" y="231"/>
                  </a:lnTo>
                  <a:lnTo>
                    <a:pt x="100" y="216"/>
                  </a:lnTo>
                  <a:lnTo>
                    <a:pt x="84" y="200"/>
                  </a:lnTo>
                  <a:lnTo>
                    <a:pt x="74" y="184"/>
                  </a:lnTo>
                  <a:lnTo>
                    <a:pt x="58" y="168"/>
                  </a:lnTo>
                  <a:lnTo>
                    <a:pt x="48" y="152"/>
                  </a:lnTo>
                  <a:lnTo>
                    <a:pt x="48" y="131"/>
                  </a:lnTo>
                  <a:lnTo>
                    <a:pt x="58" y="121"/>
                  </a:lnTo>
                  <a:lnTo>
                    <a:pt x="79" y="131"/>
                  </a:lnTo>
                  <a:lnTo>
                    <a:pt x="95" y="142"/>
                  </a:lnTo>
                  <a:lnTo>
                    <a:pt x="116" y="173"/>
                  </a:lnTo>
                  <a:lnTo>
                    <a:pt x="142" y="205"/>
                  </a:lnTo>
                  <a:lnTo>
                    <a:pt x="163" y="237"/>
                  </a:lnTo>
                  <a:lnTo>
                    <a:pt x="195" y="263"/>
                  </a:lnTo>
                  <a:lnTo>
                    <a:pt x="189" y="237"/>
                  </a:lnTo>
                  <a:lnTo>
                    <a:pt x="184" y="210"/>
                  </a:lnTo>
                  <a:lnTo>
                    <a:pt x="174" y="184"/>
                  </a:lnTo>
                  <a:lnTo>
                    <a:pt x="163" y="158"/>
                  </a:lnTo>
                  <a:lnTo>
                    <a:pt x="153" y="137"/>
                  </a:lnTo>
                  <a:lnTo>
                    <a:pt x="137" y="110"/>
                  </a:lnTo>
                  <a:lnTo>
                    <a:pt x="126" y="84"/>
                  </a:lnTo>
                  <a:lnTo>
                    <a:pt x="116" y="63"/>
                  </a:lnTo>
                  <a:lnTo>
                    <a:pt x="111" y="47"/>
                  </a:lnTo>
                  <a:lnTo>
                    <a:pt x="105" y="26"/>
                  </a:lnTo>
                  <a:lnTo>
                    <a:pt x="116" y="5"/>
                  </a:lnTo>
                  <a:lnTo>
                    <a:pt x="132" y="0"/>
                  </a:lnTo>
                  <a:lnTo>
                    <a:pt x="153" y="11"/>
                  </a:lnTo>
                  <a:lnTo>
                    <a:pt x="168" y="32"/>
                  </a:lnTo>
                  <a:lnTo>
                    <a:pt x="174" y="47"/>
                  </a:lnTo>
                  <a:lnTo>
                    <a:pt x="184" y="68"/>
                  </a:lnTo>
                  <a:lnTo>
                    <a:pt x="195" y="95"/>
                  </a:lnTo>
                  <a:lnTo>
                    <a:pt x="210" y="126"/>
                  </a:lnTo>
                  <a:lnTo>
                    <a:pt x="221" y="158"/>
                  </a:lnTo>
                  <a:lnTo>
                    <a:pt x="232" y="189"/>
                  </a:lnTo>
                  <a:lnTo>
                    <a:pt x="242" y="205"/>
                  </a:lnTo>
                  <a:lnTo>
                    <a:pt x="253" y="221"/>
                  </a:lnTo>
                  <a:lnTo>
                    <a:pt x="263" y="231"/>
                  </a:lnTo>
                  <a:lnTo>
                    <a:pt x="268" y="216"/>
                  </a:lnTo>
                  <a:lnTo>
                    <a:pt x="268" y="195"/>
                  </a:lnTo>
                  <a:lnTo>
                    <a:pt x="274" y="173"/>
                  </a:lnTo>
                  <a:lnTo>
                    <a:pt x="274" y="152"/>
                  </a:lnTo>
                  <a:lnTo>
                    <a:pt x="274" y="126"/>
                  </a:lnTo>
                  <a:lnTo>
                    <a:pt x="274" y="105"/>
                  </a:lnTo>
                  <a:lnTo>
                    <a:pt x="274" y="79"/>
                  </a:lnTo>
                  <a:lnTo>
                    <a:pt x="274" y="58"/>
                  </a:lnTo>
                  <a:lnTo>
                    <a:pt x="274" y="42"/>
                  </a:lnTo>
                  <a:lnTo>
                    <a:pt x="279" y="26"/>
                  </a:lnTo>
                  <a:lnTo>
                    <a:pt x="295" y="16"/>
                  </a:lnTo>
                  <a:lnTo>
                    <a:pt x="316" y="21"/>
                  </a:lnTo>
                  <a:lnTo>
                    <a:pt x="321" y="37"/>
                  </a:lnTo>
                  <a:lnTo>
                    <a:pt x="321" y="58"/>
                  </a:lnTo>
                  <a:lnTo>
                    <a:pt x="321" y="95"/>
                  </a:lnTo>
                  <a:lnTo>
                    <a:pt x="321" y="126"/>
                  </a:lnTo>
                  <a:lnTo>
                    <a:pt x="321" y="163"/>
                  </a:lnTo>
                  <a:lnTo>
                    <a:pt x="321" y="195"/>
                  </a:lnTo>
                  <a:lnTo>
                    <a:pt x="326" y="226"/>
                  </a:lnTo>
                  <a:lnTo>
                    <a:pt x="331" y="263"/>
                  </a:lnTo>
                  <a:lnTo>
                    <a:pt x="342" y="294"/>
                  </a:lnTo>
                  <a:lnTo>
                    <a:pt x="358" y="321"/>
                  </a:lnTo>
                  <a:lnTo>
                    <a:pt x="379" y="305"/>
                  </a:lnTo>
                  <a:lnTo>
                    <a:pt x="389" y="279"/>
                  </a:lnTo>
                  <a:lnTo>
                    <a:pt x="405" y="263"/>
                  </a:lnTo>
                  <a:lnTo>
                    <a:pt x="426" y="247"/>
                  </a:lnTo>
                  <a:lnTo>
                    <a:pt x="442" y="237"/>
                  </a:lnTo>
                  <a:lnTo>
                    <a:pt x="463" y="231"/>
                  </a:lnTo>
                  <a:lnTo>
                    <a:pt x="479" y="231"/>
                  </a:lnTo>
                  <a:lnTo>
                    <a:pt x="494" y="242"/>
                  </a:lnTo>
                  <a:lnTo>
                    <a:pt x="500" y="258"/>
                  </a:lnTo>
                  <a:lnTo>
                    <a:pt x="494" y="279"/>
                  </a:lnTo>
                  <a:lnTo>
                    <a:pt x="468" y="300"/>
                  </a:lnTo>
                  <a:lnTo>
                    <a:pt x="447" y="321"/>
                  </a:lnTo>
                  <a:lnTo>
                    <a:pt x="431" y="347"/>
                  </a:lnTo>
                  <a:lnTo>
                    <a:pt x="426" y="363"/>
                  </a:lnTo>
                  <a:lnTo>
                    <a:pt x="415" y="384"/>
                  </a:lnTo>
                  <a:lnTo>
                    <a:pt x="410" y="399"/>
                  </a:lnTo>
                  <a:lnTo>
                    <a:pt x="394" y="415"/>
                  </a:lnTo>
                  <a:lnTo>
                    <a:pt x="379" y="421"/>
                  </a:lnTo>
                  <a:lnTo>
                    <a:pt x="363" y="463"/>
                  </a:lnTo>
                  <a:lnTo>
                    <a:pt x="337" y="489"/>
                  </a:lnTo>
                  <a:close/>
                </a:path>
              </a:pathLst>
            </a:custGeom>
            <a:solidFill>
              <a:srgbClr val="FFC2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14"/>
            <p:cNvSpPr>
              <a:spLocks/>
            </p:cNvSpPr>
            <p:nvPr/>
          </p:nvSpPr>
          <p:spPr bwMode="auto">
            <a:xfrm>
              <a:off x="1602" y="594"/>
              <a:ext cx="126" cy="73"/>
            </a:xfrm>
            <a:custGeom>
              <a:avLst/>
              <a:gdLst>
                <a:gd name="T0" fmla="*/ 126 w 126"/>
                <a:gd name="T1" fmla="*/ 0 h 73"/>
                <a:gd name="T2" fmla="*/ 105 w 126"/>
                <a:gd name="T3" fmla="*/ 10 h 73"/>
                <a:gd name="T4" fmla="*/ 84 w 126"/>
                <a:gd name="T5" fmla="*/ 16 h 73"/>
                <a:gd name="T6" fmla="*/ 73 w 126"/>
                <a:gd name="T7" fmla="*/ 26 h 73"/>
                <a:gd name="T8" fmla="*/ 68 w 126"/>
                <a:gd name="T9" fmla="*/ 26 h 73"/>
                <a:gd name="T10" fmla="*/ 57 w 126"/>
                <a:gd name="T11" fmla="*/ 42 h 73"/>
                <a:gd name="T12" fmla="*/ 47 w 126"/>
                <a:gd name="T13" fmla="*/ 58 h 73"/>
                <a:gd name="T14" fmla="*/ 26 w 126"/>
                <a:gd name="T15" fmla="*/ 68 h 73"/>
                <a:gd name="T16" fmla="*/ 0 w 126"/>
                <a:gd name="T17" fmla="*/ 7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"/>
                <a:gd name="T28" fmla="*/ 0 h 73"/>
                <a:gd name="T29" fmla="*/ 126 w 12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" h="73">
                  <a:moveTo>
                    <a:pt x="126" y="0"/>
                  </a:moveTo>
                  <a:lnTo>
                    <a:pt x="105" y="10"/>
                  </a:lnTo>
                  <a:lnTo>
                    <a:pt x="84" y="16"/>
                  </a:lnTo>
                  <a:lnTo>
                    <a:pt x="73" y="26"/>
                  </a:lnTo>
                  <a:lnTo>
                    <a:pt x="68" y="26"/>
                  </a:lnTo>
                  <a:lnTo>
                    <a:pt x="57" y="42"/>
                  </a:lnTo>
                  <a:lnTo>
                    <a:pt x="47" y="58"/>
                  </a:lnTo>
                  <a:lnTo>
                    <a:pt x="26" y="68"/>
                  </a:lnTo>
                  <a:lnTo>
                    <a:pt x="0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15"/>
            <p:cNvSpPr>
              <a:spLocks noChangeShapeType="1"/>
            </p:cNvSpPr>
            <p:nvPr/>
          </p:nvSpPr>
          <p:spPr bwMode="auto">
            <a:xfrm flipH="1" flipV="1">
              <a:off x="2400" y="2901"/>
              <a:ext cx="11" cy="2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Freeform 16"/>
            <p:cNvSpPr>
              <a:spLocks/>
            </p:cNvSpPr>
            <p:nvPr/>
          </p:nvSpPr>
          <p:spPr bwMode="auto">
            <a:xfrm>
              <a:off x="2143" y="1519"/>
              <a:ext cx="179" cy="137"/>
            </a:xfrm>
            <a:custGeom>
              <a:avLst/>
              <a:gdLst>
                <a:gd name="T0" fmla="*/ 0 w 179"/>
                <a:gd name="T1" fmla="*/ 0 h 137"/>
                <a:gd name="T2" fmla="*/ 42 w 179"/>
                <a:gd name="T3" fmla="*/ 37 h 137"/>
                <a:gd name="T4" fmla="*/ 79 w 179"/>
                <a:gd name="T5" fmla="*/ 74 h 137"/>
                <a:gd name="T6" fmla="*/ 105 w 179"/>
                <a:gd name="T7" fmla="*/ 95 h 137"/>
                <a:gd name="T8" fmla="*/ 136 w 179"/>
                <a:gd name="T9" fmla="*/ 121 h 137"/>
                <a:gd name="T10" fmla="*/ 163 w 179"/>
                <a:gd name="T11" fmla="*/ 131 h 137"/>
                <a:gd name="T12" fmla="*/ 179 w 179"/>
                <a:gd name="T13" fmla="*/ 137 h 137"/>
                <a:gd name="T14" fmla="*/ 147 w 179"/>
                <a:gd name="T15" fmla="*/ 137 h 137"/>
                <a:gd name="T16" fmla="*/ 136 w 179"/>
                <a:gd name="T17" fmla="*/ 137 h 137"/>
                <a:gd name="T18" fmla="*/ 126 w 179"/>
                <a:gd name="T19" fmla="*/ 131 h 137"/>
                <a:gd name="T20" fmla="*/ 110 w 179"/>
                <a:gd name="T21" fmla="*/ 126 h 137"/>
                <a:gd name="T22" fmla="*/ 89 w 179"/>
                <a:gd name="T23" fmla="*/ 116 h 137"/>
                <a:gd name="T24" fmla="*/ 63 w 179"/>
                <a:gd name="T25" fmla="*/ 89 h 137"/>
                <a:gd name="T26" fmla="*/ 37 w 179"/>
                <a:gd name="T27" fmla="*/ 58 h 137"/>
                <a:gd name="T28" fmla="*/ 5 w 179"/>
                <a:gd name="T29" fmla="*/ 21 h 137"/>
                <a:gd name="T30" fmla="*/ 0 w 179"/>
                <a:gd name="T31" fmla="*/ 0 h 137"/>
                <a:gd name="T32" fmla="*/ 0 w 179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137"/>
                <a:gd name="T53" fmla="*/ 179 w 179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137">
                  <a:moveTo>
                    <a:pt x="0" y="0"/>
                  </a:moveTo>
                  <a:lnTo>
                    <a:pt x="42" y="37"/>
                  </a:lnTo>
                  <a:lnTo>
                    <a:pt x="79" y="74"/>
                  </a:lnTo>
                  <a:lnTo>
                    <a:pt x="105" y="95"/>
                  </a:lnTo>
                  <a:lnTo>
                    <a:pt x="136" y="121"/>
                  </a:lnTo>
                  <a:lnTo>
                    <a:pt x="163" y="131"/>
                  </a:lnTo>
                  <a:lnTo>
                    <a:pt x="179" y="137"/>
                  </a:lnTo>
                  <a:lnTo>
                    <a:pt x="147" y="137"/>
                  </a:lnTo>
                  <a:lnTo>
                    <a:pt x="136" y="137"/>
                  </a:lnTo>
                  <a:lnTo>
                    <a:pt x="126" y="131"/>
                  </a:lnTo>
                  <a:lnTo>
                    <a:pt x="110" y="126"/>
                  </a:lnTo>
                  <a:lnTo>
                    <a:pt x="89" y="116"/>
                  </a:lnTo>
                  <a:lnTo>
                    <a:pt x="63" y="89"/>
                  </a:lnTo>
                  <a:lnTo>
                    <a:pt x="37" y="58"/>
                  </a:lnTo>
                  <a:lnTo>
                    <a:pt x="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0505"/>
            </a:solidFill>
            <a:ln w="0">
              <a:solidFill>
                <a:srgbClr val="88050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Freeform 17"/>
            <p:cNvSpPr>
              <a:spLocks/>
            </p:cNvSpPr>
            <p:nvPr/>
          </p:nvSpPr>
          <p:spPr bwMode="auto">
            <a:xfrm>
              <a:off x="2001" y="184"/>
              <a:ext cx="578" cy="1477"/>
            </a:xfrm>
            <a:custGeom>
              <a:avLst/>
              <a:gdLst>
                <a:gd name="T0" fmla="*/ 42 w 578"/>
                <a:gd name="T1" fmla="*/ 836 h 1477"/>
                <a:gd name="T2" fmla="*/ 47 w 578"/>
                <a:gd name="T3" fmla="*/ 788 h 1477"/>
                <a:gd name="T4" fmla="*/ 47 w 578"/>
                <a:gd name="T5" fmla="*/ 489 h 1477"/>
                <a:gd name="T6" fmla="*/ 121 w 578"/>
                <a:gd name="T7" fmla="*/ 378 h 1477"/>
                <a:gd name="T8" fmla="*/ 200 w 578"/>
                <a:gd name="T9" fmla="*/ 321 h 1477"/>
                <a:gd name="T10" fmla="*/ 268 w 578"/>
                <a:gd name="T11" fmla="*/ 352 h 1477"/>
                <a:gd name="T12" fmla="*/ 321 w 578"/>
                <a:gd name="T13" fmla="*/ 10 h 1477"/>
                <a:gd name="T14" fmla="*/ 326 w 578"/>
                <a:gd name="T15" fmla="*/ 63 h 1477"/>
                <a:gd name="T16" fmla="*/ 326 w 578"/>
                <a:gd name="T17" fmla="*/ 105 h 1477"/>
                <a:gd name="T18" fmla="*/ 326 w 578"/>
                <a:gd name="T19" fmla="*/ 152 h 1477"/>
                <a:gd name="T20" fmla="*/ 326 w 578"/>
                <a:gd name="T21" fmla="*/ 194 h 1477"/>
                <a:gd name="T22" fmla="*/ 331 w 578"/>
                <a:gd name="T23" fmla="*/ 236 h 1477"/>
                <a:gd name="T24" fmla="*/ 336 w 578"/>
                <a:gd name="T25" fmla="*/ 279 h 1477"/>
                <a:gd name="T26" fmla="*/ 347 w 578"/>
                <a:gd name="T27" fmla="*/ 326 h 1477"/>
                <a:gd name="T28" fmla="*/ 389 w 578"/>
                <a:gd name="T29" fmla="*/ 173 h 1477"/>
                <a:gd name="T30" fmla="*/ 431 w 578"/>
                <a:gd name="T31" fmla="*/ 305 h 1477"/>
                <a:gd name="T32" fmla="*/ 489 w 578"/>
                <a:gd name="T33" fmla="*/ 152 h 1477"/>
                <a:gd name="T34" fmla="*/ 562 w 578"/>
                <a:gd name="T35" fmla="*/ 231 h 1477"/>
                <a:gd name="T36" fmla="*/ 568 w 578"/>
                <a:gd name="T37" fmla="*/ 625 h 1477"/>
                <a:gd name="T38" fmla="*/ 552 w 578"/>
                <a:gd name="T39" fmla="*/ 909 h 1477"/>
                <a:gd name="T40" fmla="*/ 536 w 578"/>
                <a:gd name="T41" fmla="*/ 967 h 1477"/>
                <a:gd name="T42" fmla="*/ 531 w 578"/>
                <a:gd name="T43" fmla="*/ 999 h 1477"/>
                <a:gd name="T44" fmla="*/ 531 w 578"/>
                <a:gd name="T45" fmla="*/ 1046 h 1477"/>
                <a:gd name="T46" fmla="*/ 525 w 578"/>
                <a:gd name="T47" fmla="*/ 1088 h 1477"/>
                <a:gd name="T48" fmla="*/ 510 w 578"/>
                <a:gd name="T49" fmla="*/ 1125 h 1477"/>
                <a:gd name="T50" fmla="*/ 483 w 578"/>
                <a:gd name="T51" fmla="*/ 1162 h 1477"/>
                <a:gd name="T52" fmla="*/ 462 w 578"/>
                <a:gd name="T53" fmla="*/ 1219 h 1477"/>
                <a:gd name="T54" fmla="*/ 457 w 578"/>
                <a:gd name="T55" fmla="*/ 1251 h 1477"/>
                <a:gd name="T56" fmla="*/ 447 w 578"/>
                <a:gd name="T57" fmla="*/ 1288 h 1477"/>
                <a:gd name="T58" fmla="*/ 441 w 578"/>
                <a:gd name="T59" fmla="*/ 1324 h 1477"/>
                <a:gd name="T60" fmla="*/ 436 w 578"/>
                <a:gd name="T61" fmla="*/ 1361 h 1477"/>
                <a:gd name="T62" fmla="*/ 426 w 578"/>
                <a:gd name="T63" fmla="*/ 1398 h 1477"/>
                <a:gd name="T64" fmla="*/ 415 w 578"/>
                <a:gd name="T65" fmla="*/ 1430 h 1477"/>
                <a:gd name="T66" fmla="*/ 384 w 578"/>
                <a:gd name="T67" fmla="*/ 1472 h 1477"/>
                <a:gd name="T68" fmla="*/ 331 w 578"/>
                <a:gd name="T69" fmla="*/ 1477 h 1477"/>
                <a:gd name="T70" fmla="*/ 294 w 578"/>
                <a:gd name="T71" fmla="*/ 1461 h 1477"/>
                <a:gd name="T72" fmla="*/ 252 w 578"/>
                <a:gd name="T73" fmla="*/ 1435 h 1477"/>
                <a:gd name="T74" fmla="*/ 205 w 578"/>
                <a:gd name="T75" fmla="*/ 1393 h 1477"/>
                <a:gd name="T76" fmla="*/ 142 w 578"/>
                <a:gd name="T77" fmla="*/ 1330 h 1477"/>
                <a:gd name="T78" fmla="*/ 121 w 578"/>
                <a:gd name="T79" fmla="*/ 1256 h 1477"/>
                <a:gd name="T80" fmla="*/ 95 w 578"/>
                <a:gd name="T81" fmla="*/ 1172 h 1477"/>
                <a:gd name="T82" fmla="*/ 79 w 578"/>
                <a:gd name="T83" fmla="*/ 1083 h 1477"/>
                <a:gd name="T84" fmla="*/ 79 w 578"/>
                <a:gd name="T85" fmla="*/ 988 h 1477"/>
                <a:gd name="T86" fmla="*/ 37 w 578"/>
                <a:gd name="T87" fmla="*/ 993 h 1477"/>
                <a:gd name="T88" fmla="*/ 5 w 578"/>
                <a:gd name="T89" fmla="*/ 946 h 1477"/>
                <a:gd name="T90" fmla="*/ 0 w 578"/>
                <a:gd name="T91" fmla="*/ 914 h 1477"/>
                <a:gd name="T92" fmla="*/ 10 w 578"/>
                <a:gd name="T93" fmla="*/ 872 h 1477"/>
                <a:gd name="T94" fmla="*/ 58 w 578"/>
                <a:gd name="T95" fmla="*/ 857 h 14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8"/>
                <a:gd name="T145" fmla="*/ 0 h 1477"/>
                <a:gd name="T146" fmla="*/ 578 w 578"/>
                <a:gd name="T147" fmla="*/ 1477 h 14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8" h="1477">
                  <a:moveTo>
                    <a:pt x="58" y="857"/>
                  </a:moveTo>
                  <a:lnTo>
                    <a:pt x="42" y="836"/>
                  </a:lnTo>
                  <a:lnTo>
                    <a:pt x="42" y="815"/>
                  </a:lnTo>
                  <a:lnTo>
                    <a:pt x="47" y="788"/>
                  </a:lnTo>
                  <a:lnTo>
                    <a:pt x="10" y="389"/>
                  </a:lnTo>
                  <a:lnTo>
                    <a:pt x="47" y="489"/>
                  </a:lnTo>
                  <a:lnTo>
                    <a:pt x="63" y="221"/>
                  </a:lnTo>
                  <a:lnTo>
                    <a:pt x="121" y="378"/>
                  </a:lnTo>
                  <a:lnTo>
                    <a:pt x="158" y="31"/>
                  </a:lnTo>
                  <a:lnTo>
                    <a:pt x="200" y="321"/>
                  </a:lnTo>
                  <a:lnTo>
                    <a:pt x="242" y="179"/>
                  </a:lnTo>
                  <a:lnTo>
                    <a:pt x="268" y="352"/>
                  </a:lnTo>
                  <a:lnTo>
                    <a:pt x="321" y="0"/>
                  </a:lnTo>
                  <a:lnTo>
                    <a:pt x="321" y="10"/>
                  </a:lnTo>
                  <a:lnTo>
                    <a:pt x="326" y="42"/>
                  </a:lnTo>
                  <a:lnTo>
                    <a:pt x="326" y="63"/>
                  </a:lnTo>
                  <a:lnTo>
                    <a:pt x="326" y="84"/>
                  </a:lnTo>
                  <a:lnTo>
                    <a:pt x="326" y="105"/>
                  </a:lnTo>
                  <a:lnTo>
                    <a:pt x="326" y="126"/>
                  </a:lnTo>
                  <a:lnTo>
                    <a:pt x="326" y="152"/>
                  </a:lnTo>
                  <a:lnTo>
                    <a:pt x="326" y="173"/>
                  </a:lnTo>
                  <a:lnTo>
                    <a:pt x="326" y="194"/>
                  </a:lnTo>
                  <a:lnTo>
                    <a:pt x="331" y="215"/>
                  </a:lnTo>
                  <a:lnTo>
                    <a:pt x="331" y="236"/>
                  </a:lnTo>
                  <a:lnTo>
                    <a:pt x="331" y="257"/>
                  </a:lnTo>
                  <a:lnTo>
                    <a:pt x="336" y="279"/>
                  </a:lnTo>
                  <a:lnTo>
                    <a:pt x="342" y="305"/>
                  </a:lnTo>
                  <a:lnTo>
                    <a:pt x="347" y="326"/>
                  </a:lnTo>
                  <a:lnTo>
                    <a:pt x="352" y="347"/>
                  </a:lnTo>
                  <a:lnTo>
                    <a:pt x="389" y="173"/>
                  </a:lnTo>
                  <a:lnTo>
                    <a:pt x="415" y="342"/>
                  </a:lnTo>
                  <a:lnTo>
                    <a:pt x="431" y="305"/>
                  </a:lnTo>
                  <a:lnTo>
                    <a:pt x="452" y="342"/>
                  </a:lnTo>
                  <a:lnTo>
                    <a:pt x="489" y="152"/>
                  </a:lnTo>
                  <a:lnTo>
                    <a:pt x="520" y="447"/>
                  </a:lnTo>
                  <a:lnTo>
                    <a:pt x="562" y="231"/>
                  </a:lnTo>
                  <a:lnTo>
                    <a:pt x="578" y="573"/>
                  </a:lnTo>
                  <a:lnTo>
                    <a:pt x="568" y="625"/>
                  </a:lnTo>
                  <a:lnTo>
                    <a:pt x="573" y="878"/>
                  </a:lnTo>
                  <a:lnTo>
                    <a:pt x="552" y="909"/>
                  </a:lnTo>
                  <a:lnTo>
                    <a:pt x="541" y="936"/>
                  </a:lnTo>
                  <a:lnTo>
                    <a:pt x="536" y="967"/>
                  </a:lnTo>
                  <a:lnTo>
                    <a:pt x="536" y="983"/>
                  </a:lnTo>
                  <a:lnTo>
                    <a:pt x="531" y="999"/>
                  </a:lnTo>
                  <a:lnTo>
                    <a:pt x="536" y="1020"/>
                  </a:lnTo>
                  <a:lnTo>
                    <a:pt x="531" y="1046"/>
                  </a:lnTo>
                  <a:lnTo>
                    <a:pt x="531" y="1067"/>
                  </a:lnTo>
                  <a:lnTo>
                    <a:pt x="525" y="1088"/>
                  </a:lnTo>
                  <a:lnTo>
                    <a:pt x="515" y="1109"/>
                  </a:lnTo>
                  <a:lnTo>
                    <a:pt x="510" y="1125"/>
                  </a:lnTo>
                  <a:lnTo>
                    <a:pt x="499" y="1146"/>
                  </a:lnTo>
                  <a:lnTo>
                    <a:pt x="483" y="1162"/>
                  </a:lnTo>
                  <a:lnTo>
                    <a:pt x="473" y="1188"/>
                  </a:lnTo>
                  <a:lnTo>
                    <a:pt x="462" y="1219"/>
                  </a:lnTo>
                  <a:lnTo>
                    <a:pt x="457" y="1235"/>
                  </a:lnTo>
                  <a:lnTo>
                    <a:pt x="457" y="1251"/>
                  </a:lnTo>
                  <a:lnTo>
                    <a:pt x="452" y="1267"/>
                  </a:lnTo>
                  <a:lnTo>
                    <a:pt x="447" y="1288"/>
                  </a:lnTo>
                  <a:lnTo>
                    <a:pt x="447" y="1303"/>
                  </a:lnTo>
                  <a:lnTo>
                    <a:pt x="441" y="1324"/>
                  </a:lnTo>
                  <a:lnTo>
                    <a:pt x="436" y="1340"/>
                  </a:lnTo>
                  <a:lnTo>
                    <a:pt x="436" y="1361"/>
                  </a:lnTo>
                  <a:lnTo>
                    <a:pt x="431" y="1377"/>
                  </a:lnTo>
                  <a:lnTo>
                    <a:pt x="426" y="1398"/>
                  </a:lnTo>
                  <a:lnTo>
                    <a:pt x="420" y="1414"/>
                  </a:lnTo>
                  <a:lnTo>
                    <a:pt x="415" y="1430"/>
                  </a:lnTo>
                  <a:lnTo>
                    <a:pt x="399" y="1451"/>
                  </a:lnTo>
                  <a:lnTo>
                    <a:pt x="384" y="1472"/>
                  </a:lnTo>
                  <a:lnTo>
                    <a:pt x="357" y="1477"/>
                  </a:lnTo>
                  <a:lnTo>
                    <a:pt x="331" y="1477"/>
                  </a:lnTo>
                  <a:lnTo>
                    <a:pt x="315" y="1472"/>
                  </a:lnTo>
                  <a:lnTo>
                    <a:pt x="294" y="1461"/>
                  </a:lnTo>
                  <a:lnTo>
                    <a:pt x="273" y="1451"/>
                  </a:lnTo>
                  <a:lnTo>
                    <a:pt x="252" y="1435"/>
                  </a:lnTo>
                  <a:lnTo>
                    <a:pt x="231" y="1414"/>
                  </a:lnTo>
                  <a:lnTo>
                    <a:pt x="205" y="1393"/>
                  </a:lnTo>
                  <a:lnTo>
                    <a:pt x="173" y="1361"/>
                  </a:lnTo>
                  <a:lnTo>
                    <a:pt x="142" y="1330"/>
                  </a:lnTo>
                  <a:lnTo>
                    <a:pt x="131" y="1293"/>
                  </a:lnTo>
                  <a:lnTo>
                    <a:pt x="121" y="1256"/>
                  </a:lnTo>
                  <a:lnTo>
                    <a:pt x="105" y="1214"/>
                  </a:lnTo>
                  <a:lnTo>
                    <a:pt x="95" y="1172"/>
                  </a:lnTo>
                  <a:lnTo>
                    <a:pt x="84" y="1125"/>
                  </a:lnTo>
                  <a:lnTo>
                    <a:pt x="79" y="1083"/>
                  </a:lnTo>
                  <a:lnTo>
                    <a:pt x="74" y="1035"/>
                  </a:lnTo>
                  <a:lnTo>
                    <a:pt x="79" y="988"/>
                  </a:lnTo>
                  <a:lnTo>
                    <a:pt x="58" y="1004"/>
                  </a:lnTo>
                  <a:lnTo>
                    <a:pt x="37" y="993"/>
                  </a:lnTo>
                  <a:lnTo>
                    <a:pt x="21" y="972"/>
                  </a:lnTo>
                  <a:lnTo>
                    <a:pt x="5" y="946"/>
                  </a:lnTo>
                  <a:lnTo>
                    <a:pt x="5" y="930"/>
                  </a:lnTo>
                  <a:lnTo>
                    <a:pt x="0" y="914"/>
                  </a:lnTo>
                  <a:lnTo>
                    <a:pt x="0" y="899"/>
                  </a:lnTo>
                  <a:lnTo>
                    <a:pt x="10" y="872"/>
                  </a:lnTo>
                  <a:lnTo>
                    <a:pt x="37" y="862"/>
                  </a:lnTo>
                  <a:lnTo>
                    <a:pt x="58" y="857"/>
                  </a:lnTo>
                  <a:close/>
                </a:path>
              </a:pathLst>
            </a:custGeom>
            <a:solidFill>
              <a:srgbClr val="FFC28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Freeform 18"/>
            <p:cNvSpPr>
              <a:spLocks/>
            </p:cNvSpPr>
            <p:nvPr/>
          </p:nvSpPr>
          <p:spPr bwMode="auto">
            <a:xfrm>
              <a:off x="2185" y="841"/>
              <a:ext cx="231" cy="236"/>
            </a:xfrm>
            <a:custGeom>
              <a:avLst/>
              <a:gdLst>
                <a:gd name="T0" fmla="*/ 231 w 231"/>
                <a:gd name="T1" fmla="*/ 110 h 236"/>
                <a:gd name="T2" fmla="*/ 231 w 231"/>
                <a:gd name="T3" fmla="*/ 89 h 236"/>
                <a:gd name="T4" fmla="*/ 226 w 231"/>
                <a:gd name="T5" fmla="*/ 68 h 236"/>
                <a:gd name="T6" fmla="*/ 215 w 231"/>
                <a:gd name="T7" fmla="*/ 52 h 236"/>
                <a:gd name="T8" fmla="*/ 200 w 231"/>
                <a:gd name="T9" fmla="*/ 37 h 236"/>
                <a:gd name="T10" fmla="*/ 184 w 231"/>
                <a:gd name="T11" fmla="*/ 21 h 236"/>
                <a:gd name="T12" fmla="*/ 168 w 231"/>
                <a:gd name="T13" fmla="*/ 16 h 236"/>
                <a:gd name="T14" fmla="*/ 147 w 231"/>
                <a:gd name="T15" fmla="*/ 5 h 236"/>
                <a:gd name="T16" fmla="*/ 126 w 231"/>
                <a:gd name="T17" fmla="*/ 5 h 236"/>
                <a:gd name="T18" fmla="*/ 105 w 231"/>
                <a:gd name="T19" fmla="*/ 5 h 236"/>
                <a:gd name="T20" fmla="*/ 89 w 231"/>
                <a:gd name="T21" fmla="*/ 5 h 236"/>
                <a:gd name="T22" fmla="*/ 68 w 231"/>
                <a:gd name="T23" fmla="*/ 16 h 236"/>
                <a:gd name="T24" fmla="*/ 52 w 231"/>
                <a:gd name="T25" fmla="*/ 21 h 236"/>
                <a:gd name="T26" fmla="*/ 37 w 231"/>
                <a:gd name="T27" fmla="*/ 37 h 236"/>
                <a:gd name="T28" fmla="*/ 21 w 231"/>
                <a:gd name="T29" fmla="*/ 52 h 236"/>
                <a:gd name="T30" fmla="*/ 10 w 231"/>
                <a:gd name="T31" fmla="*/ 68 h 236"/>
                <a:gd name="T32" fmla="*/ 5 w 231"/>
                <a:gd name="T33" fmla="*/ 89 h 236"/>
                <a:gd name="T34" fmla="*/ 0 w 231"/>
                <a:gd name="T35" fmla="*/ 110 h 236"/>
                <a:gd name="T36" fmla="*/ 0 w 231"/>
                <a:gd name="T37" fmla="*/ 131 h 236"/>
                <a:gd name="T38" fmla="*/ 5 w 231"/>
                <a:gd name="T39" fmla="*/ 152 h 236"/>
                <a:gd name="T40" fmla="*/ 10 w 231"/>
                <a:gd name="T41" fmla="*/ 168 h 236"/>
                <a:gd name="T42" fmla="*/ 21 w 231"/>
                <a:gd name="T43" fmla="*/ 189 h 236"/>
                <a:gd name="T44" fmla="*/ 37 w 231"/>
                <a:gd name="T45" fmla="*/ 205 h 236"/>
                <a:gd name="T46" fmla="*/ 52 w 231"/>
                <a:gd name="T47" fmla="*/ 215 h 236"/>
                <a:gd name="T48" fmla="*/ 68 w 231"/>
                <a:gd name="T49" fmla="*/ 226 h 236"/>
                <a:gd name="T50" fmla="*/ 89 w 231"/>
                <a:gd name="T51" fmla="*/ 236 h 236"/>
                <a:gd name="T52" fmla="*/ 105 w 231"/>
                <a:gd name="T53" fmla="*/ 236 h 236"/>
                <a:gd name="T54" fmla="*/ 126 w 231"/>
                <a:gd name="T55" fmla="*/ 236 h 236"/>
                <a:gd name="T56" fmla="*/ 147 w 231"/>
                <a:gd name="T57" fmla="*/ 236 h 236"/>
                <a:gd name="T58" fmla="*/ 168 w 231"/>
                <a:gd name="T59" fmla="*/ 226 h 236"/>
                <a:gd name="T60" fmla="*/ 184 w 231"/>
                <a:gd name="T61" fmla="*/ 215 h 236"/>
                <a:gd name="T62" fmla="*/ 200 w 231"/>
                <a:gd name="T63" fmla="*/ 205 h 236"/>
                <a:gd name="T64" fmla="*/ 215 w 231"/>
                <a:gd name="T65" fmla="*/ 189 h 236"/>
                <a:gd name="T66" fmla="*/ 226 w 231"/>
                <a:gd name="T67" fmla="*/ 168 h 236"/>
                <a:gd name="T68" fmla="*/ 231 w 231"/>
                <a:gd name="T69" fmla="*/ 152 h 236"/>
                <a:gd name="T70" fmla="*/ 231 w 231"/>
                <a:gd name="T71" fmla="*/ 131 h 2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1"/>
                <a:gd name="T109" fmla="*/ 0 h 236"/>
                <a:gd name="T110" fmla="*/ 231 w 231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1" h="236">
                  <a:moveTo>
                    <a:pt x="231" y="121"/>
                  </a:moveTo>
                  <a:lnTo>
                    <a:pt x="231" y="110"/>
                  </a:lnTo>
                  <a:lnTo>
                    <a:pt x="231" y="100"/>
                  </a:lnTo>
                  <a:lnTo>
                    <a:pt x="231" y="89"/>
                  </a:lnTo>
                  <a:lnTo>
                    <a:pt x="226" y="79"/>
                  </a:lnTo>
                  <a:lnTo>
                    <a:pt x="226" y="68"/>
                  </a:lnTo>
                  <a:lnTo>
                    <a:pt x="221" y="63"/>
                  </a:lnTo>
                  <a:lnTo>
                    <a:pt x="215" y="52"/>
                  </a:lnTo>
                  <a:lnTo>
                    <a:pt x="205" y="42"/>
                  </a:lnTo>
                  <a:lnTo>
                    <a:pt x="200" y="37"/>
                  </a:lnTo>
                  <a:lnTo>
                    <a:pt x="194" y="31"/>
                  </a:lnTo>
                  <a:lnTo>
                    <a:pt x="184" y="21"/>
                  </a:lnTo>
                  <a:lnTo>
                    <a:pt x="179" y="16"/>
                  </a:lnTo>
                  <a:lnTo>
                    <a:pt x="168" y="16"/>
                  </a:lnTo>
                  <a:lnTo>
                    <a:pt x="158" y="10"/>
                  </a:lnTo>
                  <a:lnTo>
                    <a:pt x="147" y="5"/>
                  </a:lnTo>
                  <a:lnTo>
                    <a:pt x="137" y="5"/>
                  </a:lnTo>
                  <a:lnTo>
                    <a:pt x="126" y="5"/>
                  </a:lnTo>
                  <a:lnTo>
                    <a:pt x="116" y="0"/>
                  </a:lnTo>
                  <a:lnTo>
                    <a:pt x="105" y="5"/>
                  </a:lnTo>
                  <a:lnTo>
                    <a:pt x="94" y="5"/>
                  </a:lnTo>
                  <a:lnTo>
                    <a:pt x="89" y="5"/>
                  </a:lnTo>
                  <a:lnTo>
                    <a:pt x="79" y="10"/>
                  </a:lnTo>
                  <a:lnTo>
                    <a:pt x="68" y="16"/>
                  </a:lnTo>
                  <a:lnTo>
                    <a:pt x="58" y="16"/>
                  </a:lnTo>
                  <a:lnTo>
                    <a:pt x="52" y="21"/>
                  </a:lnTo>
                  <a:lnTo>
                    <a:pt x="42" y="31"/>
                  </a:lnTo>
                  <a:lnTo>
                    <a:pt x="37" y="37"/>
                  </a:lnTo>
                  <a:lnTo>
                    <a:pt x="26" y="42"/>
                  </a:lnTo>
                  <a:lnTo>
                    <a:pt x="21" y="52"/>
                  </a:lnTo>
                  <a:lnTo>
                    <a:pt x="16" y="63"/>
                  </a:lnTo>
                  <a:lnTo>
                    <a:pt x="10" y="68"/>
                  </a:lnTo>
                  <a:lnTo>
                    <a:pt x="5" y="79"/>
                  </a:lnTo>
                  <a:lnTo>
                    <a:pt x="5" y="89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0" y="121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5" y="152"/>
                  </a:lnTo>
                  <a:lnTo>
                    <a:pt x="5" y="163"/>
                  </a:lnTo>
                  <a:lnTo>
                    <a:pt x="10" y="168"/>
                  </a:lnTo>
                  <a:lnTo>
                    <a:pt x="16" y="179"/>
                  </a:lnTo>
                  <a:lnTo>
                    <a:pt x="21" y="189"/>
                  </a:lnTo>
                  <a:lnTo>
                    <a:pt x="26" y="194"/>
                  </a:lnTo>
                  <a:lnTo>
                    <a:pt x="37" y="205"/>
                  </a:lnTo>
                  <a:lnTo>
                    <a:pt x="42" y="210"/>
                  </a:lnTo>
                  <a:lnTo>
                    <a:pt x="52" y="215"/>
                  </a:lnTo>
                  <a:lnTo>
                    <a:pt x="58" y="221"/>
                  </a:lnTo>
                  <a:lnTo>
                    <a:pt x="68" y="226"/>
                  </a:lnTo>
                  <a:lnTo>
                    <a:pt x="79" y="231"/>
                  </a:lnTo>
                  <a:lnTo>
                    <a:pt x="89" y="236"/>
                  </a:lnTo>
                  <a:lnTo>
                    <a:pt x="94" y="236"/>
                  </a:lnTo>
                  <a:lnTo>
                    <a:pt x="105" y="236"/>
                  </a:lnTo>
                  <a:lnTo>
                    <a:pt x="116" y="236"/>
                  </a:lnTo>
                  <a:lnTo>
                    <a:pt x="126" y="236"/>
                  </a:lnTo>
                  <a:lnTo>
                    <a:pt x="137" y="236"/>
                  </a:lnTo>
                  <a:lnTo>
                    <a:pt x="147" y="236"/>
                  </a:lnTo>
                  <a:lnTo>
                    <a:pt x="158" y="231"/>
                  </a:lnTo>
                  <a:lnTo>
                    <a:pt x="168" y="226"/>
                  </a:lnTo>
                  <a:lnTo>
                    <a:pt x="179" y="221"/>
                  </a:lnTo>
                  <a:lnTo>
                    <a:pt x="184" y="215"/>
                  </a:lnTo>
                  <a:lnTo>
                    <a:pt x="194" y="210"/>
                  </a:lnTo>
                  <a:lnTo>
                    <a:pt x="200" y="205"/>
                  </a:lnTo>
                  <a:lnTo>
                    <a:pt x="205" y="194"/>
                  </a:lnTo>
                  <a:lnTo>
                    <a:pt x="215" y="189"/>
                  </a:lnTo>
                  <a:lnTo>
                    <a:pt x="221" y="179"/>
                  </a:lnTo>
                  <a:lnTo>
                    <a:pt x="226" y="168"/>
                  </a:lnTo>
                  <a:lnTo>
                    <a:pt x="226" y="163"/>
                  </a:lnTo>
                  <a:lnTo>
                    <a:pt x="231" y="152"/>
                  </a:lnTo>
                  <a:lnTo>
                    <a:pt x="231" y="142"/>
                  </a:lnTo>
                  <a:lnTo>
                    <a:pt x="231" y="131"/>
                  </a:lnTo>
                  <a:lnTo>
                    <a:pt x="231" y="1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Freeform 19"/>
            <p:cNvSpPr>
              <a:spLocks/>
            </p:cNvSpPr>
            <p:nvPr/>
          </p:nvSpPr>
          <p:spPr bwMode="auto">
            <a:xfrm>
              <a:off x="2416" y="857"/>
              <a:ext cx="200" cy="226"/>
            </a:xfrm>
            <a:custGeom>
              <a:avLst/>
              <a:gdLst>
                <a:gd name="T0" fmla="*/ 100 w 200"/>
                <a:gd name="T1" fmla="*/ 0 h 226"/>
                <a:gd name="T2" fmla="*/ 110 w 200"/>
                <a:gd name="T3" fmla="*/ 0 h 226"/>
                <a:gd name="T4" fmla="*/ 121 w 200"/>
                <a:gd name="T5" fmla="*/ 0 h 226"/>
                <a:gd name="T6" fmla="*/ 132 w 200"/>
                <a:gd name="T7" fmla="*/ 5 h 226"/>
                <a:gd name="T8" fmla="*/ 137 w 200"/>
                <a:gd name="T9" fmla="*/ 10 h 226"/>
                <a:gd name="T10" fmla="*/ 147 w 200"/>
                <a:gd name="T11" fmla="*/ 15 h 226"/>
                <a:gd name="T12" fmla="*/ 153 w 200"/>
                <a:gd name="T13" fmla="*/ 21 h 226"/>
                <a:gd name="T14" fmla="*/ 163 w 200"/>
                <a:gd name="T15" fmla="*/ 26 h 226"/>
                <a:gd name="T16" fmla="*/ 179 w 200"/>
                <a:gd name="T17" fmla="*/ 42 h 226"/>
                <a:gd name="T18" fmla="*/ 184 w 200"/>
                <a:gd name="T19" fmla="*/ 47 h 226"/>
                <a:gd name="T20" fmla="*/ 189 w 200"/>
                <a:gd name="T21" fmla="*/ 58 h 226"/>
                <a:gd name="T22" fmla="*/ 189 w 200"/>
                <a:gd name="T23" fmla="*/ 68 h 226"/>
                <a:gd name="T24" fmla="*/ 195 w 200"/>
                <a:gd name="T25" fmla="*/ 79 h 226"/>
                <a:gd name="T26" fmla="*/ 200 w 200"/>
                <a:gd name="T27" fmla="*/ 89 h 226"/>
                <a:gd name="T28" fmla="*/ 200 w 200"/>
                <a:gd name="T29" fmla="*/ 100 h 226"/>
                <a:gd name="T30" fmla="*/ 200 w 200"/>
                <a:gd name="T31" fmla="*/ 110 h 226"/>
                <a:gd name="T32" fmla="*/ 200 w 200"/>
                <a:gd name="T33" fmla="*/ 115 h 226"/>
                <a:gd name="T34" fmla="*/ 200 w 200"/>
                <a:gd name="T35" fmla="*/ 136 h 226"/>
                <a:gd name="T36" fmla="*/ 195 w 200"/>
                <a:gd name="T37" fmla="*/ 147 h 226"/>
                <a:gd name="T38" fmla="*/ 189 w 200"/>
                <a:gd name="T39" fmla="*/ 157 h 226"/>
                <a:gd name="T40" fmla="*/ 189 w 200"/>
                <a:gd name="T41" fmla="*/ 163 h 226"/>
                <a:gd name="T42" fmla="*/ 184 w 200"/>
                <a:gd name="T43" fmla="*/ 173 h 226"/>
                <a:gd name="T44" fmla="*/ 179 w 200"/>
                <a:gd name="T45" fmla="*/ 184 h 226"/>
                <a:gd name="T46" fmla="*/ 168 w 200"/>
                <a:gd name="T47" fmla="*/ 189 h 226"/>
                <a:gd name="T48" fmla="*/ 153 w 200"/>
                <a:gd name="T49" fmla="*/ 205 h 226"/>
                <a:gd name="T50" fmla="*/ 147 w 200"/>
                <a:gd name="T51" fmla="*/ 210 h 226"/>
                <a:gd name="T52" fmla="*/ 137 w 200"/>
                <a:gd name="T53" fmla="*/ 215 h 226"/>
                <a:gd name="T54" fmla="*/ 132 w 200"/>
                <a:gd name="T55" fmla="*/ 220 h 226"/>
                <a:gd name="T56" fmla="*/ 121 w 200"/>
                <a:gd name="T57" fmla="*/ 220 h 226"/>
                <a:gd name="T58" fmla="*/ 110 w 200"/>
                <a:gd name="T59" fmla="*/ 220 h 226"/>
                <a:gd name="T60" fmla="*/ 100 w 200"/>
                <a:gd name="T61" fmla="*/ 226 h 226"/>
                <a:gd name="T62" fmla="*/ 95 w 200"/>
                <a:gd name="T63" fmla="*/ 226 h 226"/>
                <a:gd name="T64" fmla="*/ 79 w 200"/>
                <a:gd name="T65" fmla="*/ 220 h 226"/>
                <a:gd name="T66" fmla="*/ 68 w 200"/>
                <a:gd name="T67" fmla="*/ 220 h 226"/>
                <a:gd name="T68" fmla="*/ 58 w 200"/>
                <a:gd name="T69" fmla="*/ 215 h 226"/>
                <a:gd name="T70" fmla="*/ 53 w 200"/>
                <a:gd name="T71" fmla="*/ 210 h 226"/>
                <a:gd name="T72" fmla="*/ 42 w 200"/>
                <a:gd name="T73" fmla="*/ 205 h 226"/>
                <a:gd name="T74" fmla="*/ 37 w 200"/>
                <a:gd name="T75" fmla="*/ 199 h 226"/>
                <a:gd name="T76" fmla="*/ 21 w 200"/>
                <a:gd name="T77" fmla="*/ 184 h 226"/>
                <a:gd name="T78" fmla="*/ 16 w 200"/>
                <a:gd name="T79" fmla="*/ 173 h 226"/>
                <a:gd name="T80" fmla="*/ 11 w 200"/>
                <a:gd name="T81" fmla="*/ 163 h 226"/>
                <a:gd name="T82" fmla="*/ 5 w 200"/>
                <a:gd name="T83" fmla="*/ 157 h 226"/>
                <a:gd name="T84" fmla="*/ 0 w 200"/>
                <a:gd name="T85" fmla="*/ 147 h 226"/>
                <a:gd name="T86" fmla="*/ 0 w 200"/>
                <a:gd name="T87" fmla="*/ 136 h 226"/>
                <a:gd name="T88" fmla="*/ 0 w 200"/>
                <a:gd name="T89" fmla="*/ 121 h 226"/>
                <a:gd name="T90" fmla="*/ 0 w 200"/>
                <a:gd name="T91" fmla="*/ 110 h 226"/>
                <a:gd name="T92" fmla="*/ 0 w 200"/>
                <a:gd name="T93" fmla="*/ 105 h 226"/>
                <a:gd name="T94" fmla="*/ 0 w 200"/>
                <a:gd name="T95" fmla="*/ 89 h 226"/>
                <a:gd name="T96" fmla="*/ 0 w 200"/>
                <a:gd name="T97" fmla="*/ 79 h 226"/>
                <a:gd name="T98" fmla="*/ 5 w 200"/>
                <a:gd name="T99" fmla="*/ 68 h 226"/>
                <a:gd name="T100" fmla="*/ 11 w 200"/>
                <a:gd name="T101" fmla="*/ 58 h 226"/>
                <a:gd name="T102" fmla="*/ 16 w 200"/>
                <a:gd name="T103" fmla="*/ 47 h 226"/>
                <a:gd name="T104" fmla="*/ 21 w 200"/>
                <a:gd name="T105" fmla="*/ 42 h 226"/>
                <a:gd name="T106" fmla="*/ 26 w 200"/>
                <a:gd name="T107" fmla="*/ 31 h 226"/>
                <a:gd name="T108" fmla="*/ 42 w 200"/>
                <a:gd name="T109" fmla="*/ 21 h 226"/>
                <a:gd name="T110" fmla="*/ 53 w 200"/>
                <a:gd name="T111" fmla="*/ 15 h 226"/>
                <a:gd name="T112" fmla="*/ 58 w 200"/>
                <a:gd name="T113" fmla="*/ 10 h 226"/>
                <a:gd name="T114" fmla="*/ 68 w 200"/>
                <a:gd name="T115" fmla="*/ 5 h 226"/>
                <a:gd name="T116" fmla="*/ 79 w 200"/>
                <a:gd name="T117" fmla="*/ 0 h 226"/>
                <a:gd name="T118" fmla="*/ 89 w 200"/>
                <a:gd name="T119" fmla="*/ 0 h 226"/>
                <a:gd name="T120" fmla="*/ 100 w 200"/>
                <a:gd name="T121" fmla="*/ 0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0"/>
                <a:gd name="T184" fmla="*/ 0 h 226"/>
                <a:gd name="T185" fmla="*/ 200 w 200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0" h="226">
                  <a:moveTo>
                    <a:pt x="100" y="0"/>
                  </a:moveTo>
                  <a:lnTo>
                    <a:pt x="110" y="0"/>
                  </a:lnTo>
                  <a:lnTo>
                    <a:pt x="121" y="0"/>
                  </a:lnTo>
                  <a:lnTo>
                    <a:pt x="132" y="5"/>
                  </a:lnTo>
                  <a:lnTo>
                    <a:pt x="137" y="10"/>
                  </a:lnTo>
                  <a:lnTo>
                    <a:pt x="147" y="15"/>
                  </a:lnTo>
                  <a:lnTo>
                    <a:pt x="153" y="21"/>
                  </a:lnTo>
                  <a:lnTo>
                    <a:pt x="163" y="26"/>
                  </a:lnTo>
                  <a:lnTo>
                    <a:pt x="179" y="42"/>
                  </a:lnTo>
                  <a:lnTo>
                    <a:pt x="184" y="47"/>
                  </a:lnTo>
                  <a:lnTo>
                    <a:pt x="189" y="58"/>
                  </a:lnTo>
                  <a:lnTo>
                    <a:pt x="189" y="68"/>
                  </a:lnTo>
                  <a:lnTo>
                    <a:pt x="195" y="79"/>
                  </a:lnTo>
                  <a:lnTo>
                    <a:pt x="200" y="89"/>
                  </a:lnTo>
                  <a:lnTo>
                    <a:pt x="200" y="100"/>
                  </a:lnTo>
                  <a:lnTo>
                    <a:pt x="200" y="110"/>
                  </a:lnTo>
                  <a:lnTo>
                    <a:pt x="200" y="115"/>
                  </a:lnTo>
                  <a:lnTo>
                    <a:pt x="200" y="136"/>
                  </a:lnTo>
                  <a:lnTo>
                    <a:pt x="195" y="147"/>
                  </a:lnTo>
                  <a:lnTo>
                    <a:pt x="189" y="157"/>
                  </a:lnTo>
                  <a:lnTo>
                    <a:pt x="189" y="16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68" y="189"/>
                  </a:lnTo>
                  <a:lnTo>
                    <a:pt x="153" y="205"/>
                  </a:lnTo>
                  <a:lnTo>
                    <a:pt x="147" y="210"/>
                  </a:lnTo>
                  <a:lnTo>
                    <a:pt x="137" y="215"/>
                  </a:lnTo>
                  <a:lnTo>
                    <a:pt x="132" y="220"/>
                  </a:lnTo>
                  <a:lnTo>
                    <a:pt x="121" y="220"/>
                  </a:lnTo>
                  <a:lnTo>
                    <a:pt x="110" y="220"/>
                  </a:lnTo>
                  <a:lnTo>
                    <a:pt x="100" y="226"/>
                  </a:lnTo>
                  <a:lnTo>
                    <a:pt x="95" y="226"/>
                  </a:lnTo>
                  <a:lnTo>
                    <a:pt x="79" y="220"/>
                  </a:lnTo>
                  <a:lnTo>
                    <a:pt x="68" y="220"/>
                  </a:lnTo>
                  <a:lnTo>
                    <a:pt x="58" y="215"/>
                  </a:lnTo>
                  <a:lnTo>
                    <a:pt x="53" y="210"/>
                  </a:lnTo>
                  <a:lnTo>
                    <a:pt x="42" y="205"/>
                  </a:lnTo>
                  <a:lnTo>
                    <a:pt x="37" y="199"/>
                  </a:lnTo>
                  <a:lnTo>
                    <a:pt x="21" y="184"/>
                  </a:lnTo>
                  <a:lnTo>
                    <a:pt x="16" y="173"/>
                  </a:lnTo>
                  <a:lnTo>
                    <a:pt x="11" y="163"/>
                  </a:lnTo>
                  <a:lnTo>
                    <a:pt x="5" y="157"/>
                  </a:lnTo>
                  <a:lnTo>
                    <a:pt x="0" y="147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5" y="68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42"/>
                  </a:lnTo>
                  <a:lnTo>
                    <a:pt x="26" y="31"/>
                  </a:lnTo>
                  <a:lnTo>
                    <a:pt x="42" y="21"/>
                  </a:lnTo>
                  <a:lnTo>
                    <a:pt x="53" y="15"/>
                  </a:lnTo>
                  <a:lnTo>
                    <a:pt x="58" y="10"/>
                  </a:lnTo>
                  <a:lnTo>
                    <a:pt x="68" y="5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20"/>
            <p:cNvSpPr>
              <a:spLocks noChangeShapeType="1"/>
            </p:cNvSpPr>
            <p:nvPr/>
          </p:nvSpPr>
          <p:spPr bwMode="auto">
            <a:xfrm flipV="1">
              <a:off x="2243" y="715"/>
              <a:ext cx="5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21"/>
            <p:cNvSpPr>
              <a:spLocks noChangeShapeType="1"/>
            </p:cNvSpPr>
            <p:nvPr/>
          </p:nvSpPr>
          <p:spPr bwMode="auto">
            <a:xfrm>
              <a:off x="2526" y="741"/>
              <a:ext cx="2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3" name="Freeform 22"/>
            <p:cNvSpPr>
              <a:spLocks/>
            </p:cNvSpPr>
            <p:nvPr/>
          </p:nvSpPr>
          <p:spPr bwMode="auto">
            <a:xfrm>
              <a:off x="2353" y="1098"/>
              <a:ext cx="137" cy="179"/>
            </a:xfrm>
            <a:custGeom>
              <a:avLst/>
              <a:gdLst>
                <a:gd name="T0" fmla="*/ 105 w 137"/>
                <a:gd name="T1" fmla="*/ 0 h 179"/>
                <a:gd name="T2" fmla="*/ 121 w 137"/>
                <a:gd name="T3" fmla="*/ 32 h 179"/>
                <a:gd name="T4" fmla="*/ 131 w 137"/>
                <a:gd name="T5" fmla="*/ 64 h 179"/>
                <a:gd name="T6" fmla="*/ 137 w 137"/>
                <a:gd name="T7" fmla="*/ 90 h 179"/>
                <a:gd name="T8" fmla="*/ 137 w 137"/>
                <a:gd name="T9" fmla="*/ 116 h 179"/>
                <a:gd name="T10" fmla="*/ 137 w 137"/>
                <a:gd name="T11" fmla="*/ 132 h 179"/>
                <a:gd name="T12" fmla="*/ 126 w 137"/>
                <a:gd name="T13" fmla="*/ 148 h 179"/>
                <a:gd name="T14" fmla="*/ 121 w 137"/>
                <a:gd name="T15" fmla="*/ 158 h 179"/>
                <a:gd name="T16" fmla="*/ 105 w 137"/>
                <a:gd name="T17" fmla="*/ 174 h 179"/>
                <a:gd name="T18" fmla="*/ 95 w 137"/>
                <a:gd name="T19" fmla="*/ 174 h 179"/>
                <a:gd name="T20" fmla="*/ 79 w 137"/>
                <a:gd name="T21" fmla="*/ 179 h 179"/>
                <a:gd name="T22" fmla="*/ 63 w 137"/>
                <a:gd name="T23" fmla="*/ 174 h 179"/>
                <a:gd name="T24" fmla="*/ 47 w 137"/>
                <a:gd name="T25" fmla="*/ 174 h 179"/>
                <a:gd name="T26" fmla="*/ 32 w 137"/>
                <a:gd name="T27" fmla="*/ 163 h 179"/>
                <a:gd name="T28" fmla="*/ 16 w 137"/>
                <a:gd name="T29" fmla="*/ 153 h 179"/>
                <a:gd name="T30" fmla="*/ 11 w 137"/>
                <a:gd name="T31" fmla="*/ 137 h 179"/>
                <a:gd name="T32" fmla="*/ 0 w 137"/>
                <a:gd name="T33" fmla="*/ 121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179"/>
                <a:gd name="T53" fmla="*/ 137 w 137"/>
                <a:gd name="T54" fmla="*/ 179 h 1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179">
                  <a:moveTo>
                    <a:pt x="105" y="0"/>
                  </a:moveTo>
                  <a:lnTo>
                    <a:pt x="121" y="32"/>
                  </a:lnTo>
                  <a:lnTo>
                    <a:pt x="131" y="64"/>
                  </a:lnTo>
                  <a:lnTo>
                    <a:pt x="137" y="90"/>
                  </a:lnTo>
                  <a:lnTo>
                    <a:pt x="137" y="116"/>
                  </a:lnTo>
                  <a:lnTo>
                    <a:pt x="137" y="132"/>
                  </a:lnTo>
                  <a:lnTo>
                    <a:pt x="126" y="148"/>
                  </a:lnTo>
                  <a:lnTo>
                    <a:pt x="121" y="158"/>
                  </a:lnTo>
                  <a:lnTo>
                    <a:pt x="105" y="174"/>
                  </a:lnTo>
                  <a:lnTo>
                    <a:pt x="95" y="174"/>
                  </a:lnTo>
                  <a:lnTo>
                    <a:pt x="79" y="179"/>
                  </a:lnTo>
                  <a:lnTo>
                    <a:pt x="63" y="174"/>
                  </a:lnTo>
                  <a:lnTo>
                    <a:pt x="47" y="174"/>
                  </a:lnTo>
                  <a:lnTo>
                    <a:pt x="32" y="163"/>
                  </a:lnTo>
                  <a:lnTo>
                    <a:pt x="16" y="153"/>
                  </a:lnTo>
                  <a:lnTo>
                    <a:pt x="11" y="137"/>
                  </a:lnTo>
                  <a:lnTo>
                    <a:pt x="0" y="1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4" name="Freeform 23"/>
            <p:cNvSpPr>
              <a:spLocks/>
            </p:cNvSpPr>
            <p:nvPr/>
          </p:nvSpPr>
          <p:spPr bwMode="auto">
            <a:xfrm>
              <a:off x="2327" y="1393"/>
              <a:ext cx="79" cy="68"/>
            </a:xfrm>
            <a:custGeom>
              <a:avLst/>
              <a:gdLst>
                <a:gd name="T0" fmla="*/ 79 w 79"/>
                <a:gd name="T1" fmla="*/ 31 h 68"/>
                <a:gd name="T2" fmla="*/ 79 w 79"/>
                <a:gd name="T3" fmla="*/ 26 h 68"/>
                <a:gd name="T4" fmla="*/ 73 w 79"/>
                <a:gd name="T5" fmla="*/ 16 h 68"/>
                <a:gd name="T6" fmla="*/ 73 w 79"/>
                <a:gd name="T7" fmla="*/ 10 h 68"/>
                <a:gd name="T8" fmla="*/ 68 w 79"/>
                <a:gd name="T9" fmla="*/ 10 h 68"/>
                <a:gd name="T10" fmla="*/ 63 w 79"/>
                <a:gd name="T11" fmla="*/ 5 h 68"/>
                <a:gd name="T12" fmla="*/ 58 w 79"/>
                <a:gd name="T13" fmla="*/ 0 h 68"/>
                <a:gd name="T14" fmla="*/ 52 w 79"/>
                <a:gd name="T15" fmla="*/ 0 h 68"/>
                <a:gd name="T16" fmla="*/ 42 w 79"/>
                <a:gd name="T17" fmla="*/ 0 h 68"/>
                <a:gd name="T18" fmla="*/ 37 w 79"/>
                <a:gd name="T19" fmla="*/ 0 h 68"/>
                <a:gd name="T20" fmla="*/ 31 w 79"/>
                <a:gd name="T21" fmla="*/ 0 h 68"/>
                <a:gd name="T22" fmla="*/ 21 w 79"/>
                <a:gd name="T23" fmla="*/ 0 h 68"/>
                <a:gd name="T24" fmla="*/ 16 w 79"/>
                <a:gd name="T25" fmla="*/ 5 h 68"/>
                <a:gd name="T26" fmla="*/ 10 w 79"/>
                <a:gd name="T27" fmla="*/ 10 h 68"/>
                <a:gd name="T28" fmla="*/ 5 w 79"/>
                <a:gd name="T29" fmla="*/ 10 h 68"/>
                <a:gd name="T30" fmla="*/ 5 w 79"/>
                <a:gd name="T31" fmla="*/ 16 h 68"/>
                <a:gd name="T32" fmla="*/ 0 w 79"/>
                <a:gd name="T33" fmla="*/ 26 h 68"/>
                <a:gd name="T34" fmla="*/ 0 w 79"/>
                <a:gd name="T35" fmla="*/ 31 h 68"/>
                <a:gd name="T36" fmla="*/ 0 w 79"/>
                <a:gd name="T37" fmla="*/ 37 h 68"/>
                <a:gd name="T38" fmla="*/ 0 w 79"/>
                <a:gd name="T39" fmla="*/ 42 h 68"/>
                <a:gd name="T40" fmla="*/ 5 w 79"/>
                <a:gd name="T41" fmla="*/ 47 h 68"/>
                <a:gd name="T42" fmla="*/ 5 w 79"/>
                <a:gd name="T43" fmla="*/ 52 h 68"/>
                <a:gd name="T44" fmla="*/ 10 w 79"/>
                <a:gd name="T45" fmla="*/ 58 h 68"/>
                <a:gd name="T46" fmla="*/ 16 w 79"/>
                <a:gd name="T47" fmla="*/ 58 h 68"/>
                <a:gd name="T48" fmla="*/ 21 w 79"/>
                <a:gd name="T49" fmla="*/ 63 h 68"/>
                <a:gd name="T50" fmla="*/ 31 w 79"/>
                <a:gd name="T51" fmla="*/ 63 h 68"/>
                <a:gd name="T52" fmla="*/ 37 w 79"/>
                <a:gd name="T53" fmla="*/ 68 h 68"/>
                <a:gd name="T54" fmla="*/ 42 w 79"/>
                <a:gd name="T55" fmla="*/ 68 h 68"/>
                <a:gd name="T56" fmla="*/ 52 w 79"/>
                <a:gd name="T57" fmla="*/ 63 h 68"/>
                <a:gd name="T58" fmla="*/ 58 w 79"/>
                <a:gd name="T59" fmla="*/ 63 h 68"/>
                <a:gd name="T60" fmla="*/ 63 w 79"/>
                <a:gd name="T61" fmla="*/ 58 h 68"/>
                <a:gd name="T62" fmla="*/ 68 w 79"/>
                <a:gd name="T63" fmla="*/ 58 h 68"/>
                <a:gd name="T64" fmla="*/ 73 w 79"/>
                <a:gd name="T65" fmla="*/ 52 h 68"/>
                <a:gd name="T66" fmla="*/ 73 w 79"/>
                <a:gd name="T67" fmla="*/ 47 h 68"/>
                <a:gd name="T68" fmla="*/ 79 w 79"/>
                <a:gd name="T69" fmla="*/ 42 h 68"/>
                <a:gd name="T70" fmla="*/ 79 w 79"/>
                <a:gd name="T71" fmla="*/ 37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9"/>
                <a:gd name="T109" fmla="*/ 0 h 68"/>
                <a:gd name="T110" fmla="*/ 79 w 79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9" h="68">
                  <a:moveTo>
                    <a:pt x="79" y="31"/>
                  </a:moveTo>
                  <a:lnTo>
                    <a:pt x="79" y="31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73" y="16"/>
                  </a:lnTo>
                  <a:lnTo>
                    <a:pt x="73" y="10"/>
                  </a:lnTo>
                  <a:lnTo>
                    <a:pt x="68" y="10"/>
                  </a:lnTo>
                  <a:lnTo>
                    <a:pt x="63" y="5"/>
                  </a:lnTo>
                  <a:lnTo>
                    <a:pt x="58" y="5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10" y="52"/>
                  </a:lnTo>
                  <a:lnTo>
                    <a:pt x="10" y="58"/>
                  </a:lnTo>
                  <a:lnTo>
                    <a:pt x="16" y="58"/>
                  </a:lnTo>
                  <a:lnTo>
                    <a:pt x="21" y="63"/>
                  </a:lnTo>
                  <a:lnTo>
                    <a:pt x="26" y="63"/>
                  </a:lnTo>
                  <a:lnTo>
                    <a:pt x="31" y="63"/>
                  </a:lnTo>
                  <a:lnTo>
                    <a:pt x="31" y="68"/>
                  </a:lnTo>
                  <a:lnTo>
                    <a:pt x="37" y="68"/>
                  </a:lnTo>
                  <a:lnTo>
                    <a:pt x="42" y="68"/>
                  </a:lnTo>
                  <a:lnTo>
                    <a:pt x="47" y="68"/>
                  </a:lnTo>
                  <a:lnTo>
                    <a:pt x="52" y="63"/>
                  </a:lnTo>
                  <a:lnTo>
                    <a:pt x="58" y="63"/>
                  </a:lnTo>
                  <a:lnTo>
                    <a:pt x="63" y="58"/>
                  </a:lnTo>
                  <a:lnTo>
                    <a:pt x="68" y="58"/>
                  </a:lnTo>
                  <a:lnTo>
                    <a:pt x="73" y="52"/>
                  </a:lnTo>
                  <a:lnTo>
                    <a:pt x="73" y="47"/>
                  </a:lnTo>
                  <a:lnTo>
                    <a:pt x="79" y="42"/>
                  </a:lnTo>
                  <a:lnTo>
                    <a:pt x="79" y="37"/>
                  </a:lnTo>
                  <a:lnTo>
                    <a:pt x="79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5" name="Freeform 24"/>
            <p:cNvSpPr>
              <a:spLocks/>
            </p:cNvSpPr>
            <p:nvPr/>
          </p:nvSpPr>
          <p:spPr bwMode="auto">
            <a:xfrm>
              <a:off x="2327" y="1493"/>
              <a:ext cx="63" cy="21"/>
            </a:xfrm>
            <a:custGeom>
              <a:avLst/>
              <a:gdLst>
                <a:gd name="T0" fmla="*/ 0 w 63"/>
                <a:gd name="T1" fmla="*/ 0 h 21"/>
                <a:gd name="T2" fmla="*/ 5 w 63"/>
                <a:gd name="T3" fmla="*/ 10 h 21"/>
                <a:gd name="T4" fmla="*/ 16 w 63"/>
                <a:gd name="T5" fmla="*/ 15 h 21"/>
                <a:gd name="T6" fmla="*/ 26 w 63"/>
                <a:gd name="T7" fmla="*/ 15 h 21"/>
                <a:gd name="T8" fmla="*/ 37 w 63"/>
                <a:gd name="T9" fmla="*/ 21 h 21"/>
                <a:gd name="T10" fmla="*/ 47 w 63"/>
                <a:gd name="T11" fmla="*/ 15 h 21"/>
                <a:gd name="T12" fmla="*/ 52 w 63"/>
                <a:gd name="T13" fmla="*/ 15 h 21"/>
                <a:gd name="T14" fmla="*/ 63 w 63"/>
                <a:gd name="T15" fmla="*/ 1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21"/>
                <a:gd name="T26" fmla="*/ 63 w 63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21">
                  <a:moveTo>
                    <a:pt x="0" y="0"/>
                  </a:moveTo>
                  <a:lnTo>
                    <a:pt x="5" y="10"/>
                  </a:lnTo>
                  <a:lnTo>
                    <a:pt x="16" y="15"/>
                  </a:lnTo>
                  <a:lnTo>
                    <a:pt x="26" y="15"/>
                  </a:lnTo>
                  <a:lnTo>
                    <a:pt x="37" y="21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6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Freeform 25"/>
            <p:cNvSpPr>
              <a:spLocks/>
            </p:cNvSpPr>
            <p:nvPr/>
          </p:nvSpPr>
          <p:spPr bwMode="auto">
            <a:xfrm>
              <a:off x="2301" y="1014"/>
              <a:ext cx="42" cy="42"/>
            </a:xfrm>
            <a:custGeom>
              <a:avLst/>
              <a:gdLst>
                <a:gd name="T0" fmla="*/ 42 w 42"/>
                <a:gd name="T1" fmla="*/ 16 h 42"/>
                <a:gd name="T2" fmla="*/ 42 w 42"/>
                <a:gd name="T3" fmla="*/ 11 h 42"/>
                <a:gd name="T4" fmla="*/ 42 w 42"/>
                <a:gd name="T5" fmla="*/ 11 h 42"/>
                <a:gd name="T6" fmla="*/ 36 w 42"/>
                <a:gd name="T7" fmla="*/ 6 h 42"/>
                <a:gd name="T8" fmla="*/ 36 w 42"/>
                <a:gd name="T9" fmla="*/ 6 h 42"/>
                <a:gd name="T10" fmla="*/ 31 w 42"/>
                <a:gd name="T11" fmla="*/ 0 h 42"/>
                <a:gd name="T12" fmla="*/ 31 w 42"/>
                <a:gd name="T13" fmla="*/ 0 h 42"/>
                <a:gd name="T14" fmla="*/ 26 w 42"/>
                <a:gd name="T15" fmla="*/ 0 h 42"/>
                <a:gd name="T16" fmla="*/ 21 w 42"/>
                <a:gd name="T17" fmla="*/ 0 h 42"/>
                <a:gd name="T18" fmla="*/ 15 w 42"/>
                <a:gd name="T19" fmla="*/ 0 h 42"/>
                <a:gd name="T20" fmla="*/ 15 w 42"/>
                <a:gd name="T21" fmla="*/ 0 h 42"/>
                <a:gd name="T22" fmla="*/ 10 w 42"/>
                <a:gd name="T23" fmla="*/ 0 h 42"/>
                <a:gd name="T24" fmla="*/ 10 w 42"/>
                <a:gd name="T25" fmla="*/ 0 h 42"/>
                <a:gd name="T26" fmla="*/ 5 w 42"/>
                <a:gd name="T27" fmla="*/ 6 h 42"/>
                <a:gd name="T28" fmla="*/ 5 w 42"/>
                <a:gd name="T29" fmla="*/ 6 h 42"/>
                <a:gd name="T30" fmla="*/ 0 w 42"/>
                <a:gd name="T31" fmla="*/ 11 h 42"/>
                <a:gd name="T32" fmla="*/ 0 w 42"/>
                <a:gd name="T33" fmla="*/ 11 h 42"/>
                <a:gd name="T34" fmla="*/ 0 w 42"/>
                <a:gd name="T35" fmla="*/ 16 h 42"/>
                <a:gd name="T36" fmla="*/ 0 w 42"/>
                <a:gd name="T37" fmla="*/ 21 h 42"/>
                <a:gd name="T38" fmla="*/ 0 w 42"/>
                <a:gd name="T39" fmla="*/ 27 h 42"/>
                <a:gd name="T40" fmla="*/ 0 w 42"/>
                <a:gd name="T41" fmla="*/ 27 h 42"/>
                <a:gd name="T42" fmla="*/ 5 w 42"/>
                <a:gd name="T43" fmla="*/ 32 h 42"/>
                <a:gd name="T44" fmla="*/ 5 w 42"/>
                <a:gd name="T45" fmla="*/ 37 h 42"/>
                <a:gd name="T46" fmla="*/ 10 w 42"/>
                <a:gd name="T47" fmla="*/ 37 h 42"/>
                <a:gd name="T48" fmla="*/ 10 w 42"/>
                <a:gd name="T49" fmla="*/ 37 h 42"/>
                <a:gd name="T50" fmla="*/ 15 w 42"/>
                <a:gd name="T51" fmla="*/ 42 h 42"/>
                <a:gd name="T52" fmla="*/ 15 w 42"/>
                <a:gd name="T53" fmla="*/ 42 h 42"/>
                <a:gd name="T54" fmla="*/ 21 w 42"/>
                <a:gd name="T55" fmla="*/ 42 h 42"/>
                <a:gd name="T56" fmla="*/ 26 w 42"/>
                <a:gd name="T57" fmla="*/ 42 h 42"/>
                <a:gd name="T58" fmla="*/ 31 w 42"/>
                <a:gd name="T59" fmla="*/ 37 h 42"/>
                <a:gd name="T60" fmla="*/ 31 w 42"/>
                <a:gd name="T61" fmla="*/ 37 h 42"/>
                <a:gd name="T62" fmla="*/ 36 w 42"/>
                <a:gd name="T63" fmla="*/ 37 h 42"/>
                <a:gd name="T64" fmla="*/ 36 w 42"/>
                <a:gd name="T65" fmla="*/ 32 h 42"/>
                <a:gd name="T66" fmla="*/ 42 w 42"/>
                <a:gd name="T67" fmla="*/ 27 h 42"/>
                <a:gd name="T68" fmla="*/ 42 w 42"/>
                <a:gd name="T69" fmla="*/ 27 h 42"/>
                <a:gd name="T70" fmla="*/ 42 w 42"/>
                <a:gd name="T71" fmla="*/ 21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2"/>
                <a:gd name="T110" fmla="*/ 42 w 42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2">
                  <a:moveTo>
                    <a:pt x="42" y="16"/>
                  </a:moveTo>
                  <a:lnTo>
                    <a:pt x="42" y="16"/>
                  </a:lnTo>
                  <a:lnTo>
                    <a:pt x="42" y="11"/>
                  </a:lnTo>
                  <a:lnTo>
                    <a:pt x="36" y="6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5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42" y="32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Freeform 26"/>
            <p:cNvSpPr>
              <a:spLocks/>
            </p:cNvSpPr>
            <p:nvPr/>
          </p:nvSpPr>
          <p:spPr bwMode="auto">
            <a:xfrm>
              <a:off x="2479" y="1014"/>
              <a:ext cx="42" cy="42"/>
            </a:xfrm>
            <a:custGeom>
              <a:avLst/>
              <a:gdLst>
                <a:gd name="T0" fmla="*/ 42 w 42"/>
                <a:gd name="T1" fmla="*/ 16 h 42"/>
                <a:gd name="T2" fmla="*/ 42 w 42"/>
                <a:gd name="T3" fmla="*/ 11 h 42"/>
                <a:gd name="T4" fmla="*/ 42 w 42"/>
                <a:gd name="T5" fmla="*/ 11 h 42"/>
                <a:gd name="T6" fmla="*/ 37 w 42"/>
                <a:gd name="T7" fmla="*/ 6 h 42"/>
                <a:gd name="T8" fmla="*/ 37 w 42"/>
                <a:gd name="T9" fmla="*/ 6 h 42"/>
                <a:gd name="T10" fmla="*/ 32 w 42"/>
                <a:gd name="T11" fmla="*/ 0 h 42"/>
                <a:gd name="T12" fmla="*/ 32 w 42"/>
                <a:gd name="T13" fmla="*/ 0 h 42"/>
                <a:gd name="T14" fmla="*/ 26 w 42"/>
                <a:gd name="T15" fmla="*/ 0 h 42"/>
                <a:gd name="T16" fmla="*/ 21 w 42"/>
                <a:gd name="T17" fmla="*/ 0 h 42"/>
                <a:gd name="T18" fmla="*/ 21 w 42"/>
                <a:gd name="T19" fmla="*/ 0 h 42"/>
                <a:gd name="T20" fmla="*/ 16 w 42"/>
                <a:gd name="T21" fmla="*/ 0 h 42"/>
                <a:gd name="T22" fmla="*/ 11 w 42"/>
                <a:gd name="T23" fmla="*/ 0 h 42"/>
                <a:gd name="T24" fmla="*/ 11 w 42"/>
                <a:gd name="T25" fmla="*/ 0 h 42"/>
                <a:gd name="T26" fmla="*/ 5 w 42"/>
                <a:gd name="T27" fmla="*/ 6 h 42"/>
                <a:gd name="T28" fmla="*/ 5 w 42"/>
                <a:gd name="T29" fmla="*/ 6 h 42"/>
                <a:gd name="T30" fmla="*/ 0 w 42"/>
                <a:gd name="T31" fmla="*/ 11 h 42"/>
                <a:gd name="T32" fmla="*/ 0 w 42"/>
                <a:gd name="T33" fmla="*/ 11 h 42"/>
                <a:gd name="T34" fmla="*/ 0 w 42"/>
                <a:gd name="T35" fmla="*/ 16 h 42"/>
                <a:gd name="T36" fmla="*/ 0 w 42"/>
                <a:gd name="T37" fmla="*/ 21 h 42"/>
                <a:gd name="T38" fmla="*/ 0 w 42"/>
                <a:gd name="T39" fmla="*/ 27 h 42"/>
                <a:gd name="T40" fmla="*/ 0 w 42"/>
                <a:gd name="T41" fmla="*/ 27 h 42"/>
                <a:gd name="T42" fmla="*/ 5 w 42"/>
                <a:gd name="T43" fmla="*/ 32 h 42"/>
                <a:gd name="T44" fmla="*/ 5 w 42"/>
                <a:gd name="T45" fmla="*/ 37 h 42"/>
                <a:gd name="T46" fmla="*/ 11 w 42"/>
                <a:gd name="T47" fmla="*/ 37 h 42"/>
                <a:gd name="T48" fmla="*/ 11 w 42"/>
                <a:gd name="T49" fmla="*/ 37 h 42"/>
                <a:gd name="T50" fmla="*/ 16 w 42"/>
                <a:gd name="T51" fmla="*/ 42 h 42"/>
                <a:gd name="T52" fmla="*/ 21 w 42"/>
                <a:gd name="T53" fmla="*/ 42 h 42"/>
                <a:gd name="T54" fmla="*/ 21 w 42"/>
                <a:gd name="T55" fmla="*/ 42 h 42"/>
                <a:gd name="T56" fmla="*/ 26 w 42"/>
                <a:gd name="T57" fmla="*/ 42 h 42"/>
                <a:gd name="T58" fmla="*/ 32 w 42"/>
                <a:gd name="T59" fmla="*/ 37 h 42"/>
                <a:gd name="T60" fmla="*/ 32 w 42"/>
                <a:gd name="T61" fmla="*/ 37 h 42"/>
                <a:gd name="T62" fmla="*/ 37 w 42"/>
                <a:gd name="T63" fmla="*/ 37 h 42"/>
                <a:gd name="T64" fmla="*/ 37 w 42"/>
                <a:gd name="T65" fmla="*/ 32 h 42"/>
                <a:gd name="T66" fmla="*/ 42 w 42"/>
                <a:gd name="T67" fmla="*/ 27 h 42"/>
                <a:gd name="T68" fmla="*/ 42 w 42"/>
                <a:gd name="T69" fmla="*/ 27 h 42"/>
                <a:gd name="T70" fmla="*/ 42 w 42"/>
                <a:gd name="T71" fmla="*/ 21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2"/>
                <a:gd name="T110" fmla="*/ 42 w 42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2">
                  <a:moveTo>
                    <a:pt x="42" y="16"/>
                  </a:moveTo>
                  <a:lnTo>
                    <a:pt x="42" y="16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37"/>
                  </a:lnTo>
                  <a:lnTo>
                    <a:pt x="11" y="37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37" y="32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8" name="Line 27"/>
            <p:cNvSpPr>
              <a:spLocks noChangeShapeType="1"/>
            </p:cNvSpPr>
            <p:nvPr/>
          </p:nvSpPr>
          <p:spPr bwMode="auto">
            <a:xfrm flipH="1">
              <a:off x="2479" y="1640"/>
              <a:ext cx="90" cy="231"/>
            </a:xfrm>
            <a:prstGeom prst="line">
              <a:avLst/>
            </a:prstGeom>
            <a:noFill/>
            <a:ln w="0">
              <a:solidFill>
                <a:srgbClr val="880505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3492500" y="5308600"/>
            <a:ext cx="5400675" cy="1433513"/>
          </a:xfrm>
          <a:prstGeom prst="rect">
            <a:avLst/>
          </a:prstGeom>
          <a:solidFill>
            <a:schemeClr val="accent6">
              <a:lumMod val="2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b="1" i="0">
                <a:solidFill>
                  <a:srgbClr val="FF3300"/>
                </a:solidFill>
                <a:latin typeface="Cambria" pitchFamily="18" charset="0"/>
              </a:rPr>
              <a:t>О ЛЮБОЙ ОПАСНОСТИ И НЕСЧАСТНЫХ СЛУЧАЯХ СООБЩАЙ</a:t>
            </a:r>
            <a:r>
              <a:rPr lang="ru-RU" sz="3200" b="1" i="0">
                <a:solidFill>
                  <a:srgbClr val="FF3300"/>
                </a:solidFill>
                <a:latin typeface="Cambria" pitchFamily="18" charset="0"/>
              </a:rPr>
              <a:t> </a:t>
            </a:r>
            <a:r>
              <a:rPr lang="ru-RU" sz="2800" b="1" i="0">
                <a:solidFill>
                  <a:srgbClr val="FF3300"/>
                </a:solidFill>
                <a:latin typeface="Cambria" pitchFamily="18" charset="0"/>
              </a:rPr>
              <a:t>РУКОВОДСТВУ!</a:t>
            </a:r>
            <a:endParaRPr lang="en-US" sz="2800" i="0">
              <a:latin typeface="Perpetua" pitchFamily="18" charset="0"/>
            </a:endParaRPr>
          </a:p>
        </p:txBody>
      </p:sp>
      <p:pic>
        <p:nvPicPr>
          <p:cNvPr id="40964" name="Picture 4" descr="C:\Documents and Settings\balahoncevai\Рабочий стол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4214813"/>
            <a:ext cx="6937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" descr="C:\Documents and Settings\balahoncevai\Рабочий стол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5295900"/>
            <a:ext cx="968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L 0.5099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51719 -0.006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08 -0.0081 L -0.1434 -0.0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0"/>
            <a:ext cx="21431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0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Так как работа занимает большую часть нашего активного времени и большинство из нас ведет сидячий образ жизни в течение этого периода, важно использовать всякую возможность для физических упражнений. Пройдись пешком в течение обеденного перерыва; попроси коллег составить тебе компанию.</a:t>
            </a:r>
          </a:p>
        </p:txBody>
      </p:sp>
      <p:pic>
        <p:nvPicPr>
          <p:cNvPr id="24578" name="Picture 2" descr="C:\Documents and Settings\balahoncevai\Рабочий стол\2.jpg"/>
          <p:cNvPicPr>
            <a:picLocks noChangeAspect="1" noChangeArrowheads="1"/>
          </p:cNvPicPr>
          <p:nvPr/>
        </p:nvPicPr>
        <p:blipFill>
          <a:blip r:embed="rId2"/>
          <a:srcRect l="2505"/>
          <a:stretch>
            <a:fillRect/>
          </a:stretch>
        </p:blipFill>
        <p:spPr bwMode="auto">
          <a:xfrm>
            <a:off x="0" y="0"/>
            <a:ext cx="700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Documents and Settings\balahoncevai\Рабочий стол\rando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5143500"/>
            <a:ext cx="15668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3189</TotalTime>
  <Words>385</Words>
  <Application>Microsoft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Arial</vt:lpstr>
      <vt:lpstr>Franklin Gothic Book</vt:lpstr>
      <vt:lpstr>Perpetua</vt:lpstr>
      <vt:lpstr>Wingdings 2</vt:lpstr>
      <vt:lpstr>Cambria</vt:lpstr>
      <vt:lpstr>DS Army Cyr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дима</cp:lastModifiedBy>
  <cp:revision>279</cp:revision>
  <dcterms:created xsi:type="dcterms:W3CDTF">2004-07-30T13:51:03Z</dcterms:created>
  <dcterms:modified xsi:type="dcterms:W3CDTF">2012-11-25T16:45:06Z</dcterms:modified>
</cp:coreProperties>
</file>