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82" r:id="rId3"/>
    <p:sldId id="283" r:id="rId4"/>
    <p:sldId id="266" r:id="rId5"/>
    <p:sldId id="264" r:id="rId6"/>
    <p:sldId id="258" r:id="rId7"/>
    <p:sldId id="279" r:id="rId8"/>
    <p:sldId id="267" r:id="rId9"/>
    <p:sldId id="280" r:id="rId10"/>
    <p:sldId id="281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0355"/>
    <a:srgbClr val="11753E"/>
    <a:srgbClr val="057E81"/>
    <a:srgbClr val="034F51"/>
    <a:srgbClr val="07A5A9"/>
    <a:srgbClr val="1A4E42"/>
    <a:srgbClr val="4607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82" autoAdjust="0"/>
    <p:restoredTop sz="94103" autoAdjust="0"/>
  </p:normalViewPr>
  <p:slideViewPr>
    <p:cSldViewPr snapToGrid="0">
      <p:cViewPr>
        <p:scale>
          <a:sx n="79" d="100"/>
          <a:sy n="79" d="100"/>
        </p:scale>
        <p:origin x="-7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37BF-5066-4E3C-AA17-5E2765CC7714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C241-252F-4CCF-97E8-D6FA459B1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59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C241-252F-4CCF-97E8-D6FA459B1DF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17EC-27CA-4AB4-B34C-7011D09CA220}" type="datetimeFigureOut">
              <a:rPr lang="ru-RU" smtClean="0"/>
              <a:pPr/>
              <a:t>пт 05.05.23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11927" y="142505"/>
            <a:ext cx="9915895" cy="19000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Управление по физической культуре и спорту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Администрации города Челябинска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b="1" dirty="0" smtClean="0"/>
              <a:t>Фото – отчет по проведению межведомственной</a:t>
            </a:r>
          </a:p>
          <a:p>
            <a:pPr algn="ctr">
              <a:buNone/>
            </a:pPr>
            <a:r>
              <a:rPr lang="ru-RU" sz="2400" b="1" dirty="0" smtClean="0"/>
              <a:t> профилактической акции «За здоровый образ жизни -2023»</a:t>
            </a:r>
            <a:endParaRPr lang="ru-RU" sz="2400" dirty="0"/>
          </a:p>
        </p:txBody>
      </p:sp>
      <p:pic>
        <p:nvPicPr>
          <p:cNvPr id="7" name="Picture 2" descr="https://cheladmin.ru/sites/all/themes/main2015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1" y="356260"/>
            <a:ext cx="1632181" cy="169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3143" y="308758"/>
            <a:ext cx="1153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Физкультурно-оздоровительные мероприятия</a:t>
            </a:r>
            <a:endParaRPr lang="ru-RU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8098" y="2612572"/>
            <a:ext cx="3978281" cy="3194461"/>
          </a:xfrm>
          <a:prstGeom prst="rect">
            <a:avLst/>
          </a:prstGeom>
          <a:noFill/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52" y="926275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20344" y="1840833"/>
            <a:ext cx="3565667" cy="294640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18358" y="1042880"/>
            <a:ext cx="3404469" cy="27230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3143" y="6007950"/>
            <a:ext cx="416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МБУ ДО СШОР № 2 по легкой атлетике имени Л.Н. Мосеева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5611" y="490469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«Факел»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18358" y="4006516"/>
            <a:ext cx="357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ЧТЗ по гимнастике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142504"/>
            <a:ext cx="10818420" cy="182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6600" b="1" dirty="0" smtClean="0">
                <a:solidFill>
                  <a:srgbClr val="0033CC"/>
                </a:solidFill>
              </a:rPr>
              <a:t>Спасибо за внимание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pic>
        <p:nvPicPr>
          <p:cNvPr id="7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95054" y="1757549"/>
            <a:ext cx="8419605" cy="417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1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1262"/>
            <a:ext cx="10972800" cy="9363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результатах проведения Управлением по физической культуре и спорту города Челябинска межведомственной профилактической акции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 здоровый образ жизни» с 1 по 30 апреля 2023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период проведения Акции в муниципальных спортивных школах, подведомственных Управлению, использовались различные формы проведения мероприятий: беседы и лекции, спортивные соревнования, конкурсы рисунков, встречи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медицинскими работниками, известными спортсменами города Челябинска. Оформлены информационные стенды по формированию здорового образа жизни у воспитанников. Информация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телефонами доверия, экстренных служб помощи подросткам, психологических служб для несовершеннолетних размещена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    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интернет сайтах учреждений.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ходе Акции тренерами, медицинскими работниками, представителями правоохранительных органов, а также известными в городе спортсменами проведены беседы с учащимися о пользе утренней зарядки,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здоровом питании,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вредных привычках, о занятиях различными видами спорта.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ДО СШОР «Буревестник» г. Челябинска проведен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мастер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класс, на который специально был приглашен мастер спорта России международного класса по тхэквондо -Константин Минин.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ДО СШ «Олимп» г. Челябинска, в рамках проекта «Урок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чемпионом», состоялась встреча спортсменов отделения гиревого спорта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мастером спорта Российской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Федерации международного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класса, 3-х кратной чемпионкой России,2-х кратной чемпионкой Мира по гиревому спорту Оксаной Степановой.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ДО СШ «Гармония» г.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Челябинска прошла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совместная тренировка и комбинированная эстафета для занимающихся и их родителей. Родители со своими детьми получили заряд положительных эмоций.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ДО СШОР «Корё» г. Челябинска прошла зарядка под руководством заслуженного мастера спорта Татьяны Мининой. Дети получили уникальную возможность пообщаться с выдающейся спортсменкой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подержать   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руках олимпийскую медаль.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ДО СШ по футболу «Сигнал» г. Челябинска проведен турнир пап «За здоровый образ жизни».</a:t>
            </a:r>
          </a:p>
          <a:p>
            <a:endParaRPr lang="ru-RU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5012"/>
            <a:ext cx="10972800" cy="57411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Воспитанники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 ДО СШОР «Мастер» г. Челябинска провели выездную оздоровительную экскурсию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притёсы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расположенные возле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Челябинской области.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Проведены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круглые столы с тренерским составом по темам: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Здоровьесбергающие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технологии».Рассмотрены примеры достижений выдающихся спортсменов и просто людей занимающихся спортом.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Проведены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родительские собрания на тему:«За здоровый образ жизни», «Дети наше богатство», «Здоровье детей – здоровая нация».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Проведены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конкурсы  рисунков и плакатов на темы:«Спорт – здоровый образ жизни», «Я люблю спорт», «Спорт – это здоровье», «Выбор за тобой».На рисунках воспитанниками спортивных школ изображены спортсмены: лыжники, легкоатлеты, баскетболисты, а также  борьба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вредными привычками.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Тренерами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спортивных школ, совместно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представителями образовательных учреждений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сотрудниками ПДН проведены проверки мест концентрации несовершеннолетних в городе,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места досуга для несовершеннолетних. Всего проверено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мест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досуга несовершеннолетних и 16 мест концентрации несовершеннолетних.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 ДО  СШОР № 5 по лыжным видам спорта г. Челябинска проходили экскурсии по музею «Уральских лыжных батальонов». Экскурсии посещали не только спортсмены спортивных школ, но и учащиеся общеобразовательных учреждений.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8" y="308757"/>
            <a:ext cx="10058401" cy="130628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СПОРТИВНЫЕ СОРЕВНОВАНИЯ</a:t>
            </a:r>
            <a:endParaRPr lang="ru-RU" sz="2400" dirty="0"/>
          </a:p>
        </p:txBody>
      </p:sp>
      <p:pic>
        <p:nvPicPr>
          <p:cNvPr id="6" name="Содержимое 5" descr="спар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138" y="2076054"/>
            <a:ext cx="5545776" cy="3940967"/>
          </a:xfr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5018" y="343769"/>
            <a:ext cx="2195513" cy="113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erbeneva_E\Desktop\фото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36427" y="2058885"/>
            <a:ext cx="5403272" cy="4052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56415"/>
            <a:ext cx="669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 по конькобежному спорту им. Л. П. Скобликовой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16437" y="6115792"/>
            <a:ext cx="465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по дзюдо им. Г. </a:t>
            </a:r>
            <a:r>
              <a:rPr lang="ru-RU" dirty="0" err="1" smtClean="0"/>
              <a:t>Веричева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288" y="546100"/>
            <a:ext cx="11669712" cy="18764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" name="Содержимое 8" descr="Юнсть-Метар2 (15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053356" y="498763"/>
            <a:ext cx="2503807" cy="269569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333" y="3645725"/>
            <a:ext cx="3658186" cy="2565944"/>
          </a:xfrm>
          <a:prstGeom prst="rect">
            <a:avLst/>
          </a:prstGeom>
          <a:noFill/>
        </p:spPr>
      </p:pic>
      <p:pic>
        <p:nvPicPr>
          <p:cNvPr id="5" name="Picture 4" descr="DSC_564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1330" y="522515"/>
            <a:ext cx="4346369" cy="269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42995" y="3645725"/>
            <a:ext cx="3386862" cy="26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2509" y="569400"/>
            <a:ext cx="2195513" cy="113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97734" y="3633849"/>
            <a:ext cx="3182588" cy="27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847117" y="6246421"/>
            <a:ext cx="280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«Факел»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26379" y="6258296"/>
            <a:ext cx="34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СТШ по автомотоспорту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1891" y="6211669"/>
            <a:ext cx="359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им. С. Макарова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28852" y="3158836"/>
            <a:ext cx="31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«Мастер»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74575" y="3218214"/>
            <a:ext cx="46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№ 9 по шашкам и шахматам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53988"/>
            <a:ext cx="8300853" cy="2589212"/>
          </a:xfrm>
        </p:spPr>
        <p:txBody>
          <a:bodyPr>
            <a:noAutofit/>
          </a:bodyPr>
          <a:lstStyle/>
          <a:p>
            <a:endParaRPr lang="ru-RU" sz="4800" dirty="0" smtClean="0"/>
          </a:p>
          <a:p>
            <a:pPr lvl="8">
              <a:lnSpc>
                <a:spcPct val="100000"/>
              </a:lnSpc>
              <a:buNone/>
            </a:pPr>
            <a:r>
              <a:rPr lang="ru-RU" sz="4200" dirty="0" smtClean="0"/>
              <a:t>                                         </a:t>
            </a:r>
            <a:endParaRPr lang="ru-RU" sz="4000" dirty="0"/>
          </a:p>
        </p:txBody>
      </p:sp>
      <p:sp>
        <p:nvSpPr>
          <p:cNvPr id="11267" name="AutoShape 3" descr="https://s14.stc.all.kpcdn.net/share/i/12/10094295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81454" y="734068"/>
            <a:ext cx="2433020" cy="12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7750" y="380011"/>
            <a:ext cx="4947720" cy="3710790"/>
          </a:xfrm>
          <a:prstGeom prst="rect">
            <a:avLst/>
          </a:prstGeom>
          <a:noFill/>
        </p:spPr>
      </p:pic>
      <p:pic>
        <p:nvPicPr>
          <p:cNvPr id="7172" name="Picture 4" descr="http://sportgorod74.ru/wp-content/uploads/2021/02/%D1%81-3-1024x76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42645" y="2434441"/>
            <a:ext cx="3618227" cy="37407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06286" y="4156363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«Торпедо»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6395" y="6175168"/>
            <a:ext cx="370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«ЧТЗ» по гимнастике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2679" y="2565070"/>
            <a:ext cx="2481882" cy="33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096499" y="6044541"/>
            <a:ext cx="309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«Гармония»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896" y="187803"/>
            <a:ext cx="2433020" cy="12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1262" y="1425039"/>
            <a:ext cx="589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/>
              <a:t>Проведение профилактических бесед</a:t>
            </a:r>
          </a:p>
        </p:txBody>
      </p:sp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5013" y="2137558"/>
            <a:ext cx="5130139" cy="3657600"/>
          </a:xfrm>
          <a:prstGeom prst="rect">
            <a:avLst/>
          </a:prstGeom>
          <a:noFill/>
        </p:spPr>
      </p:pic>
      <p:pic>
        <p:nvPicPr>
          <p:cNvPr id="6" name="Рисунок 5" descr="ZRYkxEwXTiw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10800000">
            <a:off x="6555180" y="342736"/>
            <a:ext cx="3811978" cy="27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дд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6740" y="3529681"/>
            <a:ext cx="3974965" cy="2981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771" y="6020790"/>
            <a:ext cx="45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им. ЗТР Л.Ф. Мошкина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28312" y="3218213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№ 7 по плаванию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83979" y="6488668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«Олимп»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erbeneva_E\Downloads\IMG-20191015-WA0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3935" y="3566503"/>
            <a:ext cx="4197926" cy="267194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31969" y="463138"/>
            <a:ext cx="3562597" cy="267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5646" y="508436"/>
            <a:ext cx="2433020" cy="12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23216" y="2666504"/>
            <a:ext cx="4502727" cy="3377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23158" y="6234545"/>
            <a:ext cx="38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«Локомотив»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50105" y="3135086"/>
            <a:ext cx="426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№ 10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43011" y="6136105"/>
            <a:ext cx="4271210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МБУ ДО СШОР по дзюдо им. Г. </a:t>
            </a:r>
            <a:r>
              <a:rPr lang="ru-RU" dirty="0" err="1"/>
              <a:t>Веричева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3616" y="1038620"/>
            <a:ext cx="1153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Конкурс рисунков</a:t>
            </a:r>
            <a:endParaRPr lang="ru-RU" sz="4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78220" y="2273968"/>
            <a:ext cx="4298572" cy="3453063"/>
          </a:xfrm>
          <a:prstGeom prst="rect">
            <a:avLst/>
          </a:prstGeom>
          <a:noFill/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6893" y="757817"/>
            <a:ext cx="2433020" cy="12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64905" y="2273968"/>
            <a:ext cx="4030579" cy="3453063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137" y="2646946"/>
            <a:ext cx="2778825" cy="308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186</Words>
  <Application>Microsoft Office PowerPoint</Application>
  <PresentationFormat>Произвольный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Информация о результатах проведения Управлением по физической культуре и спорту города Челябинска межведомственной профилактической акции  «За здоровый образ жизни» с 1 по 30 апреля 2023 года </vt:lpstr>
      <vt:lpstr>Слайд 3</vt:lpstr>
      <vt:lpstr>СПОРТИВНЫЕ СОРЕВНОВАНИЯ</vt:lpstr>
      <vt:lpstr>       </vt:lpstr>
      <vt:lpstr>Слайд 6</vt:lpstr>
      <vt:lpstr>Слайд 7</vt:lpstr>
      <vt:lpstr>Слайд 8</vt:lpstr>
      <vt:lpstr>Слайд 9</vt:lpstr>
      <vt:lpstr>Слайд 10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субсидий некоммерческим организациям, не являющимся государственными (муниципальными) учреждениями, на финансовое обеспечение и (или) возмещение затрат для реализации социально значимых проектов в сфере молодежной политики  на примере работы Управления по делам молодежи Администрации города Челябинска</dc:title>
  <dc:creator>User</dc:creator>
  <cp:lastModifiedBy>Korsunova_I</cp:lastModifiedBy>
  <cp:revision>125</cp:revision>
  <dcterms:created xsi:type="dcterms:W3CDTF">2019-09-24T09:30:06Z</dcterms:created>
  <dcterms:modified xsi:type="dcterms:W3CDTF">2023-05-05T07:13:31Z</dcterms:modified>
</cp:coreProperties>
</file>