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63" r:id="rId2"/>
    <p:sldId id="282" r:id="rId3"/>
    <p:sldId id="283" r:id="rId4"/>
    <p:sldId id="266" r:id="rId5"/>
    <p:sldId id="264" r:id="rId6"/>
    <p:sldId id="258" r:id="rId7"/>
    <p:sldId id="279" r:id="rId8"/>
    <p:sldId id="267" r:id="rId9"/>
    <p:sldId id="280" r:id="rId10"/>
    <p:sldId id="281" r:id="rId11"/>
    <p:sldId id="25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E0355"/>
    <a:srgbClr val="11753E"/>
    <a:srgbClr val="057E81"/>
    <a:srgbClr val="034F51"/>
    <a:srgbClr val="07A5A9"/>
    <a:srgbClr val="1A4E42"/>
    <a:srgbClr val="4607C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182" autoAdjust="0"/>
    <p:restoredTop sz="94103" autoAdjust="0"/>
  </p:normalViewPr>
  <p:slideViewPr>
    <p:cSldViewPr snapToGrid="0">
      <p:cViewPr>
        <p:scale>
          <a:sx n="79" d="100"/>
          <a:sy n="79" d="100"/>
        </p:scale>
        <p:origin x="-78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D37BF-5066-4E3C-AA17-5E2765CC7714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6C241-252F-4CCF-97E8-D6FA459B1D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5598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6C241-252F-4CCF-97E8-D6FA459B1DF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A17EC-27CA-4AB4-B34C-7011D09CA220}" type="datetimeFigureOut">
              <a:rPr lang="ru-RU" smtClean="0"/>
              <a:pPr/>
              <a:t>пт 05.05.23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https://static.tildacdn.com/tild6332-6165-4565-a266-633062646561/Fitness-fest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097" y="2327564"/>
            <a:ext cx="11787857" cy="4171083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911927" y="142505"/>
            <a:ext cx="9915895" cy="19000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33CC"/>
                </a:solidFill>
              </a:rPr>
              <a:t>Управление по физической культуре и спорту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33CC"/>
                </a:solidFill>
              </a:rPr>
              <a:t>Администрации города Челябинска</a:t>
            </a:r>
          </a:p>
          <a:p>
            <a:pPr algn="ctr">
              <a:buNone/>
            </a:pPr>
            <a:r>
              <a:rPr lang="ru-RU" sz="2400" dirty="0" smtClean="0"/>
              <a:t>«</a:t>
            </a:r>
            <a:r>
              <a:rPr lang="ru-RU" sz="2400" b="1" dirty="0" smtClean="0"/>
              <a:t>Фото – отчет по проведению межведомственной</a:t>
            </a:r>
          </a:p>
          <a:p>
            <a:pPr algn="ctr">
              <a:buNone/>
            </a:pPr>
            <a:r>
              <a:rPr lang="ru-RU" sz="2400" b="1" dirty="0" smtClean="0"/>
              <a:t> профилактической акции «За здоровый образ жизни -2023»</a:t>
            </a:r>
            <a:endParaRPr lang="ru-RU" sz="2400" dirty="0"/>
          </a:p>
        </p:txBody>
      </p:sp>
      <p:pic>
        <p:nvPicPr>
          <p:cNvPr id="7" name="Picture 2" descr="https://cheladmin.ru/sites/all/themes/main2015/img/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631" y="356260"/>
            <a:ext cx="1632181" cy="1698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53143" y="308758"/>
            <a:ext cx="11538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Физкультурно-оздоровительные мероприятия</a:t>
            </a:r>
            <a:endParaRPr lang="ru-RU" sz="28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38098" y="2612572"/>
            <a:ext cx="3978281" cy="3194461"/>
          </a:xfrm>
          <a:prstGeom prst="rect">
            <a:avLst/>
          </a:prstGeom>
          <a:noFill/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5652" y="926275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20344" y="1840833"/>
            <a:ext cx="3565667" cy="2946406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518358" y="1042880"/>
            <a:ext cx="3404469" cy="272300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53143" y="6007950"/>
            <a:ext cx="4167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МБУ ДО СШОР № 2 по легкой атлетике имени Л.Н. Мосеева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85611" y="4904692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 «Факел»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518358" y="4006516"/>
            <a:ext cx="3573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ЧТЗ по гимнастике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644" y="142504"/>
            <a:ext cx="10818420" cy="18288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6600" b="1" dirty="0" smtClean="0">
                <a:solidFill>
                  <a:srgbClr val="0033CC"/>
                </a:solidFill>
              </a:rPr>
              <a:t>Спасибо за внимание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b="1" dirty="0"/>
          </a:p>
        </p:txBody>
      </p:sp>
      <p:pic>
        <p:nvPicPr>
          <p:cNvPr id="7" name="Picture 2" descr="https://static.tildacdn.com/tild6332-6165-4565-a266-633062646561/Fitness-fest-3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995054" y="1757549"/>
            <a:ext cx="8419605" cy="41710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0114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81262"/>
            <a:ext cx="10972800" cy="936375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результатах проведения Управлением по физической культуре и спорту города Челябинска межведомственной профилактической акции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«За здоровый образ жизни» с 1 по 30 апреля 2023 года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период проведения Акции в муниципальных спортивных школах, подведомственных Управлению, использовались различные формы проведения мероприятий: беседы и лекции, спортивные соревнования, конкурсы рисунков, встречи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с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медицинскими работниками, известными спортсменами города Челябинска. Оформлены информационные стенды по формированию здорового образа жизни у воспитанников. Информация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телефонами доверия, экстренных служб помощи подросткам, психологических служб для несовершеннолетних размещена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                на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интернет сайтах учреждений.</a:t>
            </a:r>
          </a:p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ходе Акции тренерами, медицинскими работниками, представителями правоохранительных органов, а также известными в городе спортсменами проведены беседы с учащимися о пользе утренней зарядки,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здоровом питании,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        о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вредных привычках, о занятиях различными видами спорта.</a:t>
            </a:r>
          </a:p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МБУ ДО СШОР «Буревестник» г. Челябинска проведен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мастер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– класс, на который специально был приглашен мастер спорта России международного класса по тхэквондо -Константин Минин.</a:t>
            </a:r>
          </a:p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МБУ ДО СШ «Олимп» г. Челябинска, в рамках проекта «Урок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чемпионом», состоялась встреча спортсменов отделения гиревого спорта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мастером спорта Российской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Федерации международного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класса, 3-х кратной чемпионкой России,2-х кратной чемпионкой Мира по гиревому спорту Оксаной Степановой.</a:t>
            </a:r>
          </a:p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МБУ ДО СШ «Гармония» г.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Челябинска прошла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совместная тренировка и комбинированная эстафета для занимающихся и их родителей. Родители со своими детьми получили заряд положительных эмоций.</a:t>
            </a:r>
          </a:p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МБУ ДО СШОР «Корё» г. Челябинска прошла зарядка под руководством заслуженного мастера спорта Татьяны Мининой. Дети получили уникальную возможность пообщаться с выдающейся спортсменкой и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подержать           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 руках олимпийскую медаль.</a:t>
            </a:r>
          </a:p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МБУ ДО СШ по футболу «Сигнал» г. Челябинска проведен турнир пап «За здоровый образ жизни».</a:t>
            </a:r>
          </a:p>
          <a:p>
            <a:endParaRPr lang="ru-RU" sz="3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385012"/>
            <a:ext cx="10972800" cy="574115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	Воспитанники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МБУ ДО СШОР «Мастер» г. Челябинска провели выездную оздоровительную экскурсию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Айские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притёсы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», расположенные возле г.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Сатка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Челябинской области.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Проведены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круглые столы с тренерским составом по темам: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Здоровьесбергающие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технологии».Рассмотрены примеры достижений выдающихся спортсменов и просто людей занимающихся спортом.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	Проведены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родительские собрания на тему:«За здоровый образ жизни», «Дети наше богатство», «Здоровье детей – здоровая нация».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	Проведены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конкурсы  рисунков и плакатов на темы:«Спорт – здоровый образ жизни», «Я люблю спорт», «Спорт – это здоровье», «Выбор за тобой».На рисунках воспитанниками спортивных школ изображены спортсмены: лыжники, легкоатлеты, баскетболисты, а также  борьба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вредными привычками.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	Тренерами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муниципальных спортивных школ, совместно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представителями образовательных учреждений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сотрудниками ПДН проведены проверки мест концентрации несовершеннолетних в городе,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также места досуга для несовершеннолетних. Всего проверено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 мест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досуга несовершеннолетних и 16 мест концентрации несовершеннолетних.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МБУ ДО  СШОР № 5 по лыжным видам спорта г. Челябинска проходили экскурсии по музею «Уральских лыжных батальонов». Экскурсии посещали не только спортсмены спортивных школ, но и учащиеся общеобразовательных учреждений.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178" y="308757"/>
            <a:ext cx="10058401" cy="1306287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СПОРТИВНЫЕ СОРЕВНОВАНИЯ</a:t>
            </a:r>
            <a:endParaRPr lang="ru-RU" sz="2400" dirty="0"/>
          </a:p>
        </p:txBody>
      </p:sp>
      <p:pic>
        <p:nvPicPr>
          <p:cNvPr id="6" name="Содержимое 5" descr="спарин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3138" y="2076054"/>
            <a:ext cx="5545776" cy="3940967"/>
          </a:xfrm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65018" y="343769"/>
            <a:ext cx="2195513" cy="113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Derbeneva_E\Desktop\фото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436427" y="2058885"/>
            <a:ext cx="5403272" cy="405245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6056415"/>
            <a:ext cx="6697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 по конькобежному спорту им. Л. П. Скобликовой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16437" y="6115792"/>
            <a:ext cx="4655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по дзюдо им. Г. </a:t>
            </a:r>
            <a:r>
              <a:rPr lang="ru-RU" dirty="0" err="1" smtClean="0"/>
              <a:t>Веричева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2288" y="546100"/>
            <a:ext cx="11669712" cy="1876425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9" name="Содержимое 8" descr="Юнсть-Метар2 (15)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8053356" y="498763"/>
            <a:ext cx="2503807" cy="2695699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3333" y="3645725"/>
            <a:ext cx="3658186" cy="2565944"/>
          </a:xfrm>
          <a:prstGeom prst="rect">
            <a:avLst/>
          </a:prstGeom>
          <a:noFill/>
        </p:spPr>
      </p:pic>
      <p:pic>
        <p:nvPicPr>
          <p:cNvPr id="5" name="Picture 4" descr="DSC_5648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21330" y="522515"/>
            <a:ext cx="4346369" cy="2695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742995" y="3645725"/>
            <a:ext cx="3386862" cy="2660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32509" y="569400"/>
            <a:ext cx="2195513" cy="113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597734" y="3633849"/>
            <a:ext cx="3182588" cy="270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8847117" y="6246421"/>
            <a:ext cx="2802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 «Факел»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726379" y="6258296"/>
            <a:ext cx="3455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СТШ по автомотоспорту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81891" y="6211669"/>
            <a:ext cx="3598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им. С. Макарова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728852" y="3158836"/>
            <a:ext cx="3170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«Мастер»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374575" y="3218214"/>
            <a:ext cx="4619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№ 9 по шашкам и шахматам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-1" y="153988"/>
            <a:ext cx="8300853" cy="2589212"/>
          </a:xfrm>
        </p:spPr>
        <p:txBody>
          <a:bodyPr>
            <a:noAutofit/>
          </a:bodyPr>
          <a:lstStyle/>
          <a:p>
            <a:endParaRPr lang="ru-RU" sz="4800" dirty="0" smtClean="0"/>
          </a:p>
          <a:p>
            <a:pPr lvl="8">
              <a:lnSpc>
                <a:spcPct val="100000"/>
              </a:lnSpc>
              <a:buNone/>
            </a:pPr>
            <a:r>
              <a:rPr lang="ru-RU" sz="4200" dirty="0" smtClean="0"/>
              <a:t>                                         </a:t>
            </a:r>
            <a:endParaRPr lang="ru-RU" sz="4000" dirty="0"/>
          </a:p>
        </p:txBody>
      </p:sp>
      <p:sp>
        <p:nvSpPr>
          <p:cNvPr id="11267" name="AutoShape 3" descr="https://s14.stc.all.kpcdn.net/share/i/12/10094295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481454" y="734068"/>
            <a:ext cx="2433020" cy="1260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://sportgorod74.ru/wp-content/uploads/2021/04/%D1%84-1024x44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7750" y="380011"/>
            <a:ext cx="4947720" cy="3710790"/>
          </a:xfrm>
          <a:prstGeom prst="rect">
            <a:avLst/>
          </a:prstGeom>
          <a:noFill/>
        </p:spPr>
      </p:pic>
      <p:pic>
        <p:nvPicPr>
          <p:cNvPr id="7172" name="Picture 4" descr="http://sportgorod74.ru/wp-content/uploads/2021/02/%D1%81-3-1024x76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442645" y="2434441"/>
            <a:ext cx="3618227" cy="374072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06286" y="4156363"/>
            <a:ext cx="4488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 «Торпедо»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296395" y="6175168"/>
            <a:ext cx="3705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«ЧТЗ» по гимнастике</a:t>
            </a:r>
            <a:endParaRPr lang="ru-RU" dirty="0"/>
          </a:p>
        </p:txBody>
      </p:sp>
      <p:pic>
        <p:nvPicPr>
          <p:cNvPr id="10" name="Рисунок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72679" y="2565070"/>
            <a:ext cx="2481882" cy="339634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9096499" y="6044541"/>
            <a:ext cx="3095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«Гармония»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286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71896" y="187803"/>
            <a:ext cx="2433020" cy="1260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1262" y="1425039"/>
            <a:ext cx="58901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 smtClean="0"/>
              <a:t>Проведение профилактических бесед</a:t>
            </a:r>
          </a:p>
        </p:txBody>
      </p:sp>
      <p:pic>
        <p:nvPicPr>
          <p:cNvPr id="6146" name="Picture 2" descr="В Челябинске фан-клуб встретился с волейболистами «Торпедо»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5013" y="2137558"/>
            <a:ext cx="5130139" cy="3657600"/>
          </a:xfrm>
          <a:prstGeom prst="rect">
            <a:avLst/>
          </a:prstGeom>
          <a:noFill/>
        </p:spPr>
      </p:pic>
      <p:pic>
        <p:nvPicPr>
          <p:cNvPr id="6" name="Рисунок 5" descr="ZRYkxEwXTiw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 rot="10800000">
            <a:off x="6555180" y="342736"/>
            <a:ext cx="3811978" cy="275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пдд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06740" y="3529681"/>
            <a:ext cx="3974965" cy="29812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3771" y="6020790"/>
            <a:ext cx="4548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им. ЗТР Л.Ф. Мошкина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828312" y="3218213"/>
            <a:ext cx="339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№ 7 по плаванию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383979" y="6488668"/>
            <a:ext cx="3301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 «Олимп»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Derbeneva_E\Downloads\IMG-20191015-WA0013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53935" y="3566503"/>
            <a:ext cx="4197926" cy="2671948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431969" y="463138"/>
            <a:ext cx="3562597" cy="267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95646" y="508436"/>
            <a:ext cx="2433020" cy="1260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123216" y="2666504"/>
            <a:ext cx="4502727" cy="337704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223158" y="6234545"/>
            <a:ext cx="3859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«Локомотив»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850105" y="3135086"/>
            <a:ext cx="426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 № 10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243011" y="6136105"/>
            <a:ext cx="4271210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МБУ ДО СШОР по дзюдо им. Г. </a:t>
            </a:r>
            <a:r>
              <a:rPr lang="ru-RU" dirty="0" err="1"/>
              <a:t>Веричева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33616" y="1038620"/>
            <a:ext cx="115388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Конкурс рисунков</a:t>
            </a:r>
            <a:endParaRPr lang="ru-RU" sz="44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478220" y="2273968"/>
            <a:ext cx="4298572" cy="3453063"/>
          </a:xfrm>
          <a:prstGeom prst="rect">
            <a:avLst/>
          </a:prstGeom>
          <a:noFill/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6893" y="757817"/>
            <a:ext cx="2433020" cy="1260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64905" y="2273968"/>
            <a:ext cx="4030579" cy="3453063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3137" y="2646946"/>
            <a:ext cx="2778825" cy="30800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1309</TotalTime>
  <Words>186</Words>
  <Application>Microsoft Office PowerPoint</Application>
  <PresentationFormat>Произвольный</PresentationFormat>
  <Paragraphs>47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</vt:lpstr>
      <vt:lpstr>Информация о результатах проведения Управлением по физической культуре и спорту города Челябинска межведомственной профилактической акции  «За здоровый образ жизни» с 1 по 30 апреля 2023 года </vt:lpstr>
      <vt:lpstr>Слайд 3</vt:lpstr>
      <vt:lpstr>СПОРТИВНЫЕ СОРЕВНОВАНИЯ</vt:lpstr>
      <vt:lpstr>       </vt:lpstr>
      <vt:lpstr>Слайд 6</vt:lpstr>
      <vt:lpstr>Слайд 7</vt:lpstr>
      <vt:lpstr>Слайд 8</vt:lpstr>
      <vt:lpstr>Слайд 9</vt:lpstr>
      <vt:lpstr>Слайд 10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предоставление субсидий некоммерческим организациям, не являющимся государственными (муниципальными) учреждениями, на финансовое обеспечение и (или) возмещение затрат для реализации социально значимых проектов в сфере молодежной политики  на примере работы Управления по делам молодежи Администрации города Челябинска</dc:title>
  <dc:creator>User</dc:creator>
  <cp:lastModifiedBy>Korsunova_I</cp:lastModifiedBy>
  <cp:revision>125</cp:revision>
  <dcterms:created xsi:type="dcterms:W3CDTF">2019-09-24T09:30:06Z</dcterms:created>
  <dcterms:modified xsi:type="dcterms:W3CDTF">2023-05-05T07:13:31Z</dcterms:modified>
</cp:coreProperties>
</file>