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63" r:id="rId2"/>
    <p:sldId id="284" r:id="rId3"/>
    <p:sldId id="285" r:id="rId4"/>
    <p:sldId id="283" r:id="rId5"/>
    <p:sldId id="266" r:id="rId6"/>
    <p:sldId id="264" r:id="rId7"/>
    <p:sldId id="281" r:id="rId8"/>
    <p:sldId id="286" r:id="rId9"/>
    <p:sldId id="279" r:id="rId10"/>
    <p:sldId id="282" r:id="rId11"/>
    <p:sldId id="280" r:id="rId12"/>
    <p:sldId id="25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E0355"/>
    <a:srgbClr val="11753E"/>
    <a:srgbClr val="057E81"/>
    <a:srgbClr val="034F51"/>
    <a:srgbClr val="07A5A9"/>
    <a:srgbClr val="1A4E42"/>
    <a:srgbClr val="4607C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103" autoAdjust="0"/>
  </p:normalViewPr>
  <p:slideViewPr>
    <p:cSldViewPr snapToGrid="0">
      <p:cViewPr>
        <p:scale>
          <a:sx n="84" d="100"/>
          <a:sy n="84" d="100"/>
        </p:scale>
        <p:origin x="72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D37BF-5066-4E3C-AA17-5E2765CC7714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6C241-252F-4CCF-97E8-D6FA459B1D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C241-252F-4CCF-97E8-D6FA459B1DF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A17EC-27CA-4AB4-B34C-7011D09CA220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B8360-AB35-4B21-9B6B-6C7D2F9F3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https://static.tildacdn.com/tild6332-6165-4565-a266-633062646561/Fitness-fest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97" y="2327564"/>
            <a:ext cx="11787857" cy="4171083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911927" y="142505"/>
            <a:ext cx="9915895" cy="190005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33CC"/>
                </a:solidFill>
              </a:rPr>
              <a:t>Управление по физической культуре и спорту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33CC"/>
                </a:solidFill>
              </a:rPr>
              <a:t>Администрации города Челябинска</a:t>
            </a:r>
          </a:p>
          <a:p>
            <a:pPr algn="ctr">
              <a:buNone/>
            </a:pPr>
            <a:r>
              <a:rPr lang="ru-RU" sz="2400" dirty="0" smtClean="0"/>
              <a:t>«</a:t>
            </a:r>
            <a:r>
              <a:rPr lang="ru-RU" sz="2400" b="1" dirty="0" smtClean="0"/>
              <a:t>Фото – отчет по проведению межведомственной</a:t>
            </a:r>
          </a:p>
          <a:p>
            <a:pPr algn="ctr">
              <a:buNone/>
            </a:pPr>
            <a:r>
              <a:rPr lang="ru-RU" sz="2400" b="1" dirty="0" smtClean="0"/>
              <a:t> профилактической акции «Дети улиц - 2023»</a:t>
            </a:r>
            <a:endParaRPr lang="ru-RU" sz="2400" dirty="0"/>
          </a:p>
        </p:txBody>
      </p:sp>
      <p:pic>
        <p:nvPicPr>
          <p:cNvPr id="7" name="Picture 2" descr="https://cheladmin.ru/sites/all/themes/main2015/img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631" y="356260"/>
            <a:ext cx="1632181" cy="169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36" y="0"/>
            <a:ext cx="2433020" cy="147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20198" y="5415148"/>
            <a:ext cx="3681350" cy="36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МБУ СШ «Буревестник»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900051" y="5379522"/>
            <a:ext cx="282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МБУ СШ по единоборствам каратэ</a:t>
            </a:r>
            <a:endParaRPr lang="ru-RU" dirty="0"/>
          </a:p>
        </p:txBody>
      </p:sp>
      <p:pic>
        <p:nvPicPr>
          <p:cNvPr id="11" name="Рисунок 10" descr="C:\Users\user\Desktop\ДОКУМЕНТЫ В.Н. Таушевой\Акции\Акции 2023\Акция Дети Улиц 2023\Горин\photo_2023-02-16_15-33-49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994566" y="1816925"/>
            <a:ext cx="4393870" cy="346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64627" y="1867395"/>
            <a:ext cx="5463041" cy="33369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53143" y="308758"/>
            <a:ext cx="11538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Проведение конкурса рисунков</a:t>
            </a:r>
            <a:endParaRPr lang="ru-RU" sz="2800" b="1" dirty="0"/>
          </a:p>
        </p:txBody>
      </p:sp>
      <p:pic>
        <p:nvPicPr>
          <p:cNvPr id="9" name="Picture 2" descr="C:\Users\Derbeneva_E\Downloads\IMG-20191015-WA001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3221" y="1710046"/>
            <a:ext cx="3427516" cy="3598223"/>
          </a:xfrm>
          <a:prstGeom prst="rect">
            <a:avLst/>
          </a:prstGeom>
          <a:noFill/>
        </p:spPr>
      </p:pic>
      <p:pic>
        <p:nvPicPr>
          <p:cNvPr id="6" name="Рисунок 5" descr="эстафеты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5004" y="1710047"/>
            <a:ext cx="2286445" cy="3621974"/>
          </a:xfrm>
          <a:prstGeom prst="rect">
            <a:avLst/>
          </a:prstGeom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387" y="0"/>
            <a:ext cx="2433020" cy="147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36270" y="5450773"/>
            <a:ext cx="338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 № 1 по легкой атлетике  имени. Е. Елесиной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35138" y="5545777"/>
            <a:ext cx="225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СШОР «Корё»</a:t>
            </a:r>
            <a:endParaRPr lang="ru-RU" dirty="0"/>
          </a:p>
        </p:txBody>
      </p:sp>
      <p:pic>
        <p:nvPicPr>
          <p:cNvPr id="12" name="Picture 2" descr="C:\Users\Derbeneva_E\Downloads\IMG-20191015-WA001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110847" y="1686296"/>
            <a:ext cx="3241963" cy="36932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680863" y="5581403"/>
            <a:ext cx="214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 «Атлет»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644" y="142504"/>
            <a:ext cx="10818420" cy="18288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6600" b="1" dirty="0" smtClean="0">
                <a:solidFill>
                  <a:srgbClr val="0033CC"/>
                </a:solidFill>
              </a:rPr>
              <a:t>Спасибо за внимание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3309" y="4227617"/>
            <a:ext cx="5458692" cy="2030680"/>
          </a:xfrm>
        </p:spPr>
        <p:txBody>
          <a:bodyPr>
            <a:normAutofit/>
          </a:bodyPr>
          <a:lstStyle/>
          <a:p>
            <a:pPr marL="457200" indent="-457200" algn="ctr">
              <a:lnSpc>
                <a:spcPct val="50000"/>
              </a:lnSpc>
              <a:buNone/>
            </a:pPr>
            <a:endParaRPr lang="ru-RU" sz="3600" dirty="0" smtClean="0"/>
          </a:p>
          <a:p>
            <a:pPr marL="457200" indent="-457200" algn="ctr">
              <a:lnSpc>
                <a:spcPct val="50000"/>
              </a:lnSpc>
              <a:buNone/>
            </a:pPr>
            <a:r>
              <a:rPr lang="ru-RU" sz="3000" dirty="0" smtClean="0">
                <a:cs typeface="Times New Roman" pitchFamily="18" charset="0"/>
              </a:rPr>
              <a:t>Социально-спортивный проект </a:t>
            </a:r>
          </a:p>
          <a:p>
            <a:pPr marL="457200" indent="-457200" algn="ctr">
              <a:lnSpc>
                <a:spcPct val="50000"/>
              </a:lnSpc>
              <a:buNone/>
            </a:pPr>
            <a:r>
              <a:rPr lang="ru-RU" sz="3000" dirty="0" smtClean="0">
                <a:cs typeface="Times New Roman" pitchFamily="18" charset="0"/>
              </a:rPr>
              <a:t>«Русская лапта», который </a:t>
            </a:r>
          </a:p>
          <a:p>
            <a:pPr marL="457200" indent="-457200" algn="ctr">
              <a:lnSpc>
                <a:spcPct val="50000"/>
              </a:lnSpc>
              <a:buNone/>
            </a:pPr>
            <a:r>
              <a:rPr lang="ru-RU" sz="3000" dirty="0" smtClean="0">
                <a:cs typeface="Times New Roman" pitchFamily="18" charset="0"/>
              </a:rPr>
              <a:t>преследует цель популяризации </a:t>
            </a:r>
          </a:p>
          <a:p>
            <a:pPr marL="457200" indent="-457200" algn="ctr">
              <a:lnSpc>
                <a:spcPct val="50000"/>
              </a:lnSpc>
              <a:buNone/>
            </a:pPr>
            <a:r>
              <a:rPr lang="ru-RU" sz="3000" dirty="0" smtClean="0">
                <a:cs typeface="Times New Roman" pitchFamily="18" charset="0"/>
              </a:rPr>
              <a:t>русского национального вида </a:t>
            </a:r>
          </a:p>
          <a:p>
            <a:pPr marL="457200" indent="-457200" algn="ctr">
              <a:lnSpc>
                <a:spcPct val="50000"/>
              </a:lnSpc>
              <a:buNone/>
            </a:pPr>
            <a:r>
              <a:rPr lang="ru-RU" sz="3000" dirty="0" smtClean="0">
                <a:cs typeface="Times New Roman" pitchFamily="18" charset="0"/>
              </a:rPr>
              <a:t>спорта «лапта»</a:t>
            </a:r>
            <a:endParaRPr lang="ru-RU" sz="3000" b="1" dirty="0">
              <a:cs typeface="Times New Roman" pitchFamily="18" charset="0"/>
            </a:endParaRPr>
          </a:p>
        </p:txBody>
      </p:sp>
      <p:pic>
        <p:nvPicPr>
          <p:cNvPr id="1027" name="Picture 3" descr="C:\Users\Derbeneva_E\Downloads\IMG-20191015-WA001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6260" y="2604979"/>
            <a:ext cx="6008914" cy="3730528"/>
          </a:xfrm>
          <a:prstGeom prst="rect">
            <a:avLst/>
          </a:prstGeom>
          <a:noFill/>
        </p:spPr>
      </p:pic>
      <p:pic>
        <p:nvPicPr>
          <p:cNvPr id="7" name="Picture 2" descr="https://static.tildacdn.com/tild6332-6165-4565-a266-633062646561/Fitness-fest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097" y="2327564"/>
            <a:ext cx="11787857" cy="4171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0114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Информация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результатах участия Управления по физической культуре и спорту Администрации города Челябинска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межведомственной профилактической акции «Дети улиц» с 1 по 28 февраля 2023 года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3352" y="1220195"/>
            <a:ext cx="10972800" cy="5239982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В соответствии с распоряжением Администрации города Челябинска «О проведении межведомственных профилактических акций на территории города Челябинска в 2023 году» от 09 января 2023 года № 29 в период               с 1 по 28 февраля 2023 года в 46 учреждениях, подведомственных Управлению по физической культуре и спорту Администрации города Челябинска, проведена межведомственная профилактическая акция «Дети улиц».</a:t>
            </a:r>
          </a:p>
          <a:p>
            <a:pPr algn="just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		Проведены круглые столы со специалистами по теме: «Профилактика безнадзорности и беспризорности несовершеннолетних». </a:t>
            </a:r>
          </a:p>
          <a:p>
            <a:pPr algn="just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		Проведены родительские собрания по темам: «Если пропал ребенок», «Дети улиц. Как защитить себя», «Профилактика самовольных уходов несовершеннолетних», на которых рассматривались вопросы о воспитании            в семье без жестокости, недопущения самовольных уходов детей из семьи. Перед родителями выступали руководители и специалисты спортивных школ. Проведены индивидуальные консультации и беседы с родителями   по вопросу недопустимости уходов детей  из дома. </a:t>
            </a:r>
          </a:p>
          <a:p>
            <a:pPr algn="just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		Тренерами муниципальных спортивных школ, с участием представителей органов внутренних дел, проведены беседы  с детьми  на темы: «Правонарушение  и наказание», «Я и закон», «Как защитить себя», «Уход из дома: вызов или отчаянье», «Что я должен знать о безопасности», «Если ты попал в трудную ситуацию», «Кто такие беспризорники», «Мы за здоровый образ жизни», «Правила поведения на улице», «Права ребенка», «Безопасность              в интернет пространстве и социальных сетях»  и т.д. </a:t>
            </a:r>
          </a:p>
          <a:p>
            <a:pPr algn="just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		В период Акции проведены городские спортивно - массовые мероприятия:                     </a:t>
            </a:r>
          </a:p>
          <a:p>
            <a:pPr algn="just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-      Лыжня России – 2023;</a:t>
            </a:r>
          </a:p>
          <a:p>
            <a:pPr algn="just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-      Городской турнир по хоккею на валенках;</a:t>
            </a:r>
          </a:p>
          <a:p>
            <a:pPr algn="just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-      Кубок города Челябинска по русским шашкам;</a:t>
            </a:r>
          </a:p>
          <a:p>
            <a:pPr algn="just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-      Первенство города Челябинска по боксу среди юношей 13-14 и 15-16 лет;</a:t>
            </a:r>
          </a:p>
          <a:p>
            <a:pPr algn="just">
              <a:buFontTx/>
              <a:buChar char="-"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Чемпионат и первенство города Челябинска по лыжным гонкам;</a:t>
            </a:r>
          </a:p>
          <a:p>
            <a:pPr algn="just">
              <a:buFontTx/>
              <a:buChar char="-"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Открытая городская серия юношеских турниров по бадминтону «Наши маленькие звезды».</a:t>
            </a:r>
            <a:endParaRPr lang="ru-RU" sz="6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4634" y="4773881"/>
            <a:ext cx="2195513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5850" y="602679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		В МБУ СШОР № 5 по лыжным видам спорта проведена экскурсия с учащимися по музею «Уральских лыжных батальонов», который расположен на базе школы, а также соревнования среди юношей и девушек по лыжным гонкам памяти воинов «Уральских лыжных батальонов».</a:t>
            </a:r>
          </a:p>
          <a:p>
            <a:pPr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		В МБУ СШ № 10 по спортивной борьбе и самбо, с целью привлечения детей к занятиям физической культурой и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спортом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проведен мастер-класс с Заслуженным мастером спорта России по греко-римской борьбе. </a:t>
            </a:r>
          </a:p>
          <a:p>
            <a:pPr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		В МБУ СШ  «Олимп» проведена зарядка воспитанников школы   с 3-х кратным Чемпионом Мира       по гиревому спорту В. Плотниковым. </a:t>
            </a:r>
          </a:p>
          <a:p>
            <a:pPr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		В МБУ СШОР по пулевой стрельбе проведено стрелковое мероприятие «Сделай свой выбор». </a:t>
            </a:r>
          </a:p>
          <a:p>
            <a:pPr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		Воспитанники МБУ СШОР № 1 по конькобежному спорту и МБУ СШОР по конькобежному спорту имени Л. П. Скобликовой приняли участие во всероссийских соревнованиях «Лед надежды нашей 2023», который  проходил на стадионе «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Инга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» города Челябинска. </a:t>
            </a:r>
          </a:p>
          <a:p>
            <a:pPr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		Воспитанники МБУ СШОР № 4 по спортивной гимнастике приняли участие  в межрегиональном Первенстве по спортивной гимнастике.</a:t>
            </a:r>
          </a:p>
          <a:p>
            <a:pPr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		В спортивных школах, подведомственных Управлению проведены конкурсы рисунков на темы: «Вредные привычки», «Мы за здоровый образ жизни».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9631" y="4738254"/>
            <a:ext cx="2195513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Информационное сопровождение акции</a:t>
            </a:r>
            <a:endParaRPr lang="ru-RU" dirty="0"/>
          </a:p>
        </p:txBody>
      </p:sp>
      <p:pic>
        <p:nvPicPr>
          <p:cNvPr id="4" name="Содержимое 3" descr="C:\Users\user\Desktop\2023-02-17_15-12-31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r="12210"/>
          <a:stretch/>
        </p:blipFill>
        <p:spPr bwMode="auto">
          <a:xfrm>
            <a:off x="728013" y="1789413"/>
            <a:ext cx="3829766" cy="4015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 t="7627" r="2698" b="3955"/>
          <a:stretch>
            <a:fillRect/>
          </a:stretch>
        </p:blipFill>
        <p:spPr bwMode="auto">
          <a:xfrm>
            <a:off x="5015087" y="1806222"/>
            <a:ext cx="6409268" cy="398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178" y="308757"/>
            <a:ext cx="10058401" cy="1306287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СПОРТИВНЫЕ МЕРОПРИЯТИЯ</a:t>
            </a:r>
            <a:endParaRPr lang="ru-RU" sz="2400" dirty="0"/>
          </a:p>
        </p:txBody>
      </p:sp>
      <p:pic>
        <p:nvPicPr>
          <p:cNvPr id="6" name="Содержимое 5" descr="спаринг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261" y="2203001"/>
            <a:ext cx="5529531" cy="3687074"/>
          </a:xfrm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95513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Derbeneva_E\Desktop\фото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50280" y="2185060"/>
            <a:ext cx="4971802" cy="37288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92530" y="6056416"/>
            <a:ext cx="461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СШОР № 4 по спортивной гимнастике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780810" y="6080166"/>
            <a:ext cx="446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СШОР № 1 по конькобежному спорту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2288" y="546100"/>
            <a:ext cx="11669712" cy="187642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9" name="Содержимое 8" descr="Юнсть-Метар2 (15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778337" y="332510"/>
            <a:ext cx="3336967" cy="2600696"/>
          </a:xfrm>
        </p:spPr>
      </p:pic>
      <p:pic>
        <p:nvPicPr>
          <p:cNvPr id="2050" name="Picture 2" descr="C:\Users\Derbeneva_E\Desktop\День физкультурника-201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7522" y="3497307"/>
            <a:ext cx="4280030" cy="2808489"/>
          </a:xfrm>
          <a:prstGeom prst="rect">
            <a:avLst/>
          </a:prstGeom>
          <a:noFill/>
        </p:spPr>
      </p:pic>
      <p:pic>
        <p:nvPicPr>
          <p:cNvPr id="5" name="Picture 4" descr="DSC_5648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61954" y="354995"/>
            <a:ext cx="3693226" cy="255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967033" y="3479471"/>
            <a:ext cx="4020115" cy="282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756" y="142504"/>
            <a:ext cx="2195513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38203" y="2956956"/>
            <a:ext cx="381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СШОР имени С. Макарова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31273" y="6341423"/>
            <a:ext cx="418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СШОР № 9 по шахматам и шашкам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327075" y="3016332"/>
            <a:ext cx="456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СШОР «ЧТЗ» по спортивной гимнастике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890160" y="6317672"/>
            <a:ext cx="510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СШОР № 7 по водным видам спорта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2288" y="546100"/>
            <a:ext cx="11669712" cy="187642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2050" name="Picture 2" descr="C:\Users\Derbeneva_E\Desktop\День физкультурника-2018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64587" y="3497307"/>
            <a:ext cx="4267586" cy="2837392"/>
          </a:xfrm>
          <a:prstGeom prst="rect">
            <a:avLst/>
          </a:prstGeom>
          <a:noFill/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87370" y="3492347"/>
            <a:ext cx="4020115" cy="275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756" y="142504"/>
            <a:ext cx="2195513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681351" y="2933205"/>
            <a:ext cx="232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 «Торпедо»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255741" y="6329548"/>
            <a:ext cx="238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СШОР «Корё»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113565" y="3012183"/>
            <a:ext cx="342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СШОР по пулевой стрельбе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947779" y="6328689"/>
            <a:ext cx="26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СШОР Мастер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6047" y="178131"/>
            <a:ext cx="4715219" cy="278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2883" y="190005"/>
            <a:ext cx="434855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лыжни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383" y="1710046"/>
            <a:ext cx="5747656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56" y="142504"/>
            <a:ext cx="2195513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керлнг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14556" y="427512"/>
            <a:ext cx="4815568" cy="463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72540" y="6020789"/>
            <a:ext cx="3431968" cy="38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СШОР «Юность – </a:t>
            </a:r>
            <a:r>
              <a:rPr lang="ru-RU" dirty="0" err="1" smtClean="0"/>
              <a:t>Метар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327076" y="5296395"/>
            <a:ext cx="325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СТШ по автомотоспорту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36" y="0"/>
            <a:ext cx="2433020" cy="147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778826" y="344383"/>
            <a:ext cx="8965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4000" b="1" dirty="0" smtClean="0"/>
              <a:t>Проведение профилактических бесед</a:t>
            </a:r>
          </a:p>
        </p:txBody>
      </p:sp>
      <p:pic>
        <p:nvPicPr>
          <p:cNvPr id="6" name="Рисунок 5" descr="ZRYkxEwXTiw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1584" y="2078182"/>
            <a:ext cx="2947252" cy="326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дд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17726" y="2042556"/>
            <a:ext cx="2767594" cy="3336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5736" y="5438899"/>
            <a:ext cx="3681350" cy="36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МБУ СШОР по плаванию «ЮНИКА»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8758" y="5415148"/>
            <a:ext cx="282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МБУ СШ «ЧТЗ»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380021" y="5498274"/>
            <a:ext cx="381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МБУ СШ по традиционному каратэ</a:t>
            </a:r>
            <a:endParaRPr lang="ru-RU" dirty="0"/>
          </a:p>
        </p:txBody>
      </p:sp>
      <p:pic>
        <p:nvPicPr>
          <p:cNvPr id="11" name="Рисунок 10" descr="C:\Users\user\AppData\Local\Microsoft\Windows\INetCache\Content.Word\IMG_20170601_101516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33851" y="1626917"/>
            <a:ext cx="4702629" cy="3728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</TotalTime>
  <Words>180</Words>
  <Application>Microsoft Office PowerPoint</Application>
  <PresentationFormat>Произвольный</PresentationFormat>
  <Paragraphs>58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</vt:lpstr>
      <vt:lpstr>Информация о результатах участия Управления по физической культуре и спорту Администрации города Челябинска  в межведомственной профилактической акции «Дети улиц» с 1 по 28 февраля 2023 года </vt:lpstr>
      <vt:lpstr>Слайд 3</vt:lpstr>
      <vt:lpstr>Информационное сопровождение акции</vt:lpstr>
      <vt:lpstr>СПОРТИВНЫЕ МЕРОПРИЯТИЯ</vt:lpstr>
      <vt:lpstr>       </vt:lpstr>
      <vt:lpstr>       </vt:lpstr>
      <vt:lpstr>Слайд 8</vt:lpstr>
      <vt:lpstr>Слайд 9</vt:lpstr>
      <vt:lpstr>Слайд 10</vt:lpstr>
      <vt:lpstr>Слайд 11</vt:lpstr>
      <vt:lpstr>Спасибо за внимание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предоставление субсидий некоммерческим организациям, не являющимся государственными (муниципальными) учреждениями, на финансовое обеспечение и (или) возмещение затрат для реализации социально значимых проектов в сфере молодежной политики  на примере работы Управления по делам молодежи Администрации города Челябинска</dc:title>
  <dc:creator>User</dc:creator>
  <cp:lastModifiedBy>Korsunova_I</cp:lastModifiedBy>
  <cp:revision>159</cp:revision>
  <dcterms:created xsi:type="dcterms:W3CDTF">2019-09-24T09:30:06Z</dcterms:created>
  <dcterms:modified xsi:type="dcterms:W3CDTF">2023-03-20T09:12:39Z</dcterms:modified>
</cp:coreProperties>
</file>