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0"/>
  </p:notesMasterIdLst>
  <p:sldIdLst>
    <p:sldId id="263" r:id="rId2"/>
    <p:sldId id="266" r:id="rId3"/>
    <p:sldId id="264" r:id="rId4"/>
    <p:sldId id="258" r:id="rId5"/>
    <p:sldId id="279" r:id="rId6"/>
    <p:sldId id="282" r:id="rId7"/>
    <p:sldId id="283" r:id="rId8"/>
    <p:sldId id="259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4607C5"/>
    <a:srgbClr val="1E0355"/>
    <a:srgbClr val="11753E"/>
    <a:srgbClr val="057E81"/>
    <a:srgbClr val="034F51"/>
    <a:srgbClr val="07A5A9"/>
    <a:srgbClr val="1A4E42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103" autoAdjust="0"/>
  </p:normalViewPr>
  <p:slideViewPr>
    <p:cSldViewPr snapToGrid="0">
      <p:cViewPr varScale="1">
        <p:scale>
          <a:sx n="80" d="100"/>
          <a:sy n="80" d="100"/>
        </p:scale>
        <p:origin x="-96" y="-51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5D37BF-5066-4E3C-AA17-5E2765CC7714}" type="datetimeFigureOut">
              <a:rPr lang="ru-RU" smtClean="0"/>
              <a:pPr/>
              <a:t>04.10.2023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06C241-252F-4CCF-97E8-D6FA459B1DF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06C241-252F-4CCF-97E8-D6FA459B1DF7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38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A17EC-27CA-4AB4-B34C-7011D09CA220}" type="datetimeFigureOut">
              <a:rPr lang="ru-RU" smtClean="0"/>
              <a:pPr/>
              <a:t>04.10.2023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B8360-AB35-4B21-9B6B-6C7D2F9F3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A17EC-27CA-4AB4-B34C-7011D09CA220}" type="datetimeFigureOut">
              <a:rPr lang="ru-RU" smtClean="0"/>
              <a:pPr/>
              <a:t>04.10.2023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B8360-AB35-4B21-9B6B-6C7D2F9F3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785600" y="274651"/>
            <a:ext cx="36576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2800" y="274651"/>
            <a:ext cx="107696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A17EC-27CA-4AB4-B34C-7011D09CA220}" type="datetimeFigureOut">
              <a:rPr lang="ru-RU" smtClean="0"/>
              <a:pPr/>
              <a:t>04.10.2023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B8360-AB35-4B21-9B6B-6C7D2F9F3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A17EC-27CA-4AB4-B34C-7011D09CA220}" type="datetimeFigureOut">
              <a:rPr lang="ru-RU" smtClean="0"/>
              <a:pPr/>
              <a:t>04.10.2023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B8360-AB35-4B21-9B6B-6C7D2F9F3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1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A17EC-27CA-4AB4-B34C-7011D09CA220}" type="datetimeFigureOut">
              <a:rPr lang="ru-RU" smtClean="0"/>
              <a:pPr/>
              <a:t>04.10.2023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B8360-AB35-4B21-9B6B-6C7D2F9F3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128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2296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A17EC-27CA-4AB4-B34C-7011D09CA220}" type="datetimeFigureOut">
              <a:rPr lang="ru-RU" smtClean="0"/>
              <a:pPr/>
              <a:t>04.10.2023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B8360-AB35-4B21-9B6B-6C7D2F9F3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76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76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A17EC-27CA-4AB4-B34C-7011D09CA220}" type="datetimeFigureOut">
              <a:rPr lang="ru-RU" smtClean="0"/>
              <a:pPr/>
              <a:t>04.10.2023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B8360-AB35-4B21-9B6B-6C7D2F9F3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A17EC-27CA-4AB4-B34C-7011D09CA220}" type="datetimeFigureOut">
              <a:rPr lang="ru-RU" smtClean="0"/>
              <a:pPr/>
              <a:t>04.10.2023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B8360-AB35-4B21-9B6B-6C7D2F9F3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A17EC-27CA-4AB4-B34C-7011D09CA220}" type="datetimeFigureOut">
              <a:rPr lang="ru-RU" smtClean="0"/>
              <a:pPr/>
              <a:t>04.10.2023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B8360-AB35-4B21-9B6B-6C7D2F9F3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6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A17EC-27CA-4AB4-B34C-7011D09CA220}" type="datetimeFigureOut">
              <a:rPr lang="ru-RU" smtClean="0"/>
              <a:pPr/>
              <a:t>04.10.2023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B8360-AB35-4B21-9B6B-6C7D2F9F3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A17EC-27CA-4AB4-B34C-7011D09CA220}" type="datetimeFigureOut">
              <a:rPr lang="ru-RU" smtClean="0"/>
              <a:pPr/>
              <a:t>04.10.2023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B8360-AB35-4B21-9B6B-6C7D2F9F3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6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DA17EC-27CA-4AB4-B34C-7011D09CA220}" type="datetimeFigureOut">
              <a:rPr lang="ru-RU" smtClean="0"/>
              <a:pPr/>
              <a:t>04.10.2023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6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6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3B8360-AB35-4B21-9B6B-6C7D2F9F3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7.jpeg"/><Relationship Id="rId7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5.pn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Picture 2" descr="https://static.tildacdn.com/tild6332-6165-4565-a266-633062646561/Fitness-fest-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8097" y="2327564"/>
            <a:ext cx="11787857" cy="4171083"/>
          </a:xfrm>
          <a:prstGeom prst="rect">
            <a:avLst/>
          </a:prstGeom>
          <a:noFill/>
        </p:spPr>
      </p:pic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1911927" y="142505"/>
            <a:ext cx="9915895" cy="1900052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800" b="1" dirty="0" smtClean="0">
                <a:solidFill>
                  <a:srgbClr val="0033CC"/>
                </a:solidFill>
              </a:rPr>
              <a:t>Управление по физической культуре и спорту </a:t>
            </a:r>
          </a:p>
          <a:p>
            <a:pPr algn="ctr">
              <a:buNone/>
            </a:pPr>
            <a:r>
              <a:rPr lang="ru-RU" sz="2800" b="1" dirty="0" smtClean="0">
                <a:solidFill>
                  <a:srgbClr val="0033CC"/>
                </a:solidFill>
              </a:rPr>
              <a:t>Администрации города Челябинска</a:t>
            </a:r>
          </a:p>
          <a:p>
            <a:pPr algn="ctr">
              <a:buNone/>
            </a:pPr>
            <a:r>
              <a:rPr lang="ru-RU" sz="2400" dirty="0" smtClean="0"/>
              <a:t>«</a:t>
            </a:r>
            <a:r>
              <a:rPr lang="ru-RU" sz="2400" b="1" dirty="0" smtClean="0"/>
              <a:t>Фото – отчет по проведению межведомственной</a:t>
            </a:r>
          </a:p>
          <a:p>
            <a:pPr algn="ctr">
              <a:buNone/>
            </a:pPr>
            <a:r>
              <a:rPr lang="ru-RU" sz="2400" b="1" dirty="0" smtClean="0"/>
              <a:t> профилактической акции «Образование всем детям»</a:t>
            </a:r>
            <a:endParaRPr lang="ru-RU" sz="2400" dirty="0"/>
          </a:p>
        </p:txBody>
      </p:sp>
      <p:pic>
        <p:nvPicPr>
          <p:cNvPr id="7" name="Picture 2" descr="https://cheladmin.ru/sites/all/themes/main2015/img/log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5631" y="356260"/>
            <a:ext cx="1632181" cy="169817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1614846331_104-p-fon-flag-rossii-1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3178" y="308757"/>
            <a:ext cx="10058401" cy="1306287"/>
          </a:xfrm>
        </p:spPr>
        <p:txBody>
          <a:bodyPr>
            <a:noAutofit/>
          </a:bodyPr>
          <a:lstStyle/>
          <a:p>
            <a:pPr algn="ctr"/>
            <a:endParaRPr lang="ru-RU" sz="2400" dirty="0"/>
          </a:p>
        </p:txBody>
      </p:sp>
      <p:pic>
        <p:nvPicPr>
          <p:cNvPr id="6" name="Содержимое 5" descr="спаринг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6899564" y="2434442"/>
            <a:ext cx="4203865" cy="3384467"/>
          </a:xfrm>
        </p:spPr>
      </p:pic>
      <p:pic>
        <p:nvPicPr>
          <p:cNvPr id="4" name="Рисунок 2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2195513" cy="170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 descr="C:\Users\Derbeneva_E\Desktop\фото.jpg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839246" y="2410692"/>
            <a:ext cx="5203423" cy="3467594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7394368" y="6020790"/>
            <a:ext cx="37169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МБУ  ДО СШОР № 9 по шахматам и шашкам</a:t>
            </a:r>
            <a:endParaRPr lang="ru-RU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1947553" y="6056415"/>
            <a:ext cx="3135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МБУ  ДО СШ по футболу  Сигнал</a:t>
            </a:r>
            <a:endParaRPr lang="ru-RU" sz="1400" dirty="0"/>
          </a:p>
        </p:txBody>
      </p:sp>
      <p:sp>
        <p:nvSpPr>
          <p:cNvPr id="12" name="TextBox 11"/>
          <p:cNvSpPr txBox="1"/>
          <p:nvPr/>
        </p:nvSpPr>
        <p:spPr>
          <a:xfrm>
            <a:off x="2149434" y="605641"/>
            <a:ext cx="9690265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СПОРТИВНЫЕ СОРЕВНОВАНИЯ</a:t>
            </a: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 descr="1614846331_104-p-fon-flag-rossii-1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22288" y="546100"/>
            <a:ext cx="11669712" cy="1876425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 </a:t>
            </a:r>
            <a:br>
              <a:rPr lang="ru-RU" sz="3600" dirty="0" smtClean="0"/>
            </a:br>
            <a:endParaRPr lang="ru-RU" sz="3600" dirty="0"/>
          </a:p>
        </p:txBody>
      </p:sp>
      <p:pic>
        <p:nvPicPr>
          <p:cNvPr id="5" name="Picture 4" descr="DSC_5648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355354" y="249382"/>
            <a:ext cx="2152324" cy="263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4076566" y="3598225"/>
            <a:ext cx="3389685" cy="2660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2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3756" y="142504"/>
            <a:ext cx="2195513" cy="170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332509" y="6329548"/>
            <a:ext cx="3990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МБУ ДО СШОР «Юпитер» 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768936" y="1116281"/>
            <a:ext cx="41801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МБУ ДО СШОР  по л/а г.Челябинска им. Е. </a:t>
            </a:r>
            <a:r>
              <a:rPr lang="ru-RU" dirty="0" err="1" smtClean="0"/>
              <a:t>Елесиной</a:t>
            </a:r>
            <a:r>
              <a:rPr lang="ru-RU" dirty="0" smtClean="0"/>
              <a:t>  </a:t>
            </a:r>
          </a:p>
        </p:txBody>
      </p:sp>
      <p:pic>
        <p:nvPicPr>
          <p:cNvPr id="12" name="Рисунок 2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4085112" y="3550723"/>
            <a:ext cx="3571144" cy="2766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4" descr="C:\Users\Derbeneva_E\Desktop\фото.jpg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8253035" y="2683824"/>
            <a:ext cx="2886019" cy="2042555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4358244" y="6329548"/>
            <a:ext cx="3515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МБУ ДО СШ «ЧТЗ»  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8134597" y="4810381"/>
            <a:ext cx="40574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МБУ ДО СШОР «Коре»</a:t>
            </a:r>
            <a:endParaRPr lang="ru-RU" dirty="0"/>
          </a:p>
        </p:txBody>
      </p:sp>
      <p:pic>
        <p:nvPicPr>
          <p:cNvPr id="1026" name="Picture 2" descr="fzzkfNjUXIufIzNUh0EHnaGcFRVJ2t0Ige6Wa88T_kh3MV3kqHqAz1FsvkBm0hlCC_tqvS-MqANK9c3vhETXNXGM"/>
          <p:cNvPicPr>
            <a:picLocks noChangeAspect="1" noChangeArrowheads="1"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>
            <a:off x="1237230" y="3325091"/>
            <a:ext cx="2190996" cy="292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1614846331_104-p-fon-flag-rossii-1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-1" y="153988"/>
            <a:ext cx="8300853" cy="2589212"/>
          </a:xfrm>
        </p:spPr>
        <p:txBody>
          <a:bodyPr>
            <a:noAutofit/>
          </a:bodyPr>
          <a:lstStyle/>
          <a:p>
            <a:endParaRPr lang="ru-RU" sz="4800" dirty="0" smtClean="0"/>
          </a:p>
          <a:p>
            <a:pPr lvl="8">
              <a:lnSpc>
                <a:spcPct val="100000"/>
              </a:lnSpc>
              <a:buNone/>
            </a:pPr>
            <a:r>
              <a:rPr lang="ru-RU" sz="4200" dirty="0" smtClean="0"/>
              <a:t>                                         </a:t>
            </a:r>
            <a:endParaRPr lang="ru-RU" sz="4000" dirty="0"/>
          </a:p>
        </p:txBody>
      </p:sp>
      <p:sp>
        <p:nvSpPr>
          <p:cNvPr id="11267" name="AutoShape 3" descr="https://s14.stc.all.kpcdn.net/share/i/12/10094295/inx960x64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Рисунок 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393382" y="0"/>
            <a:ext cx="2433020" cy="1470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" name="Picture 2" descr="http://sportgorod74.ru/wp-content/uploads/2021/04/%D1%84-1024x442.jp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616135" y="2410691"/>
            <a:ext cx="5003470" cy="3752602"/>
          </a:xfrm>
          <a:prstGeom prst="rect">
            <a:avLst/>
          </a:prstGeom>
          <a:noFill/>
        </p:spPr>
      </p:pic>
      <p:pic>
        <p:nvPicPr>
          <p:cNvPr id="7172" name="Picture 4" descr="http://sportgorod74.ru/wp-content/uploads/2021/02/%D1%81-3-1024x767.jpg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6597341" y="2434442"/>
            <a:ext cx="4955968" cy="3716976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068780" y="6282047"/>
            <a:ext cx="41207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МБУ ДО СШОР по боксу Алмаз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6923314" y="6222671"/>
            <a:ext cx="48095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МБУ ДО ДЮСШ по футболу «Метар»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092861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1614846331_104-p-fon-flag-rossii-1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5636" y="0"/>
            <a:ext cx="2433020" cy="1470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909455" y="605641"/>
            <a:ext cx="79208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sz="3600" b="1" dirty="0" smtClean="0">
                <a:solidFill>
                  <a:schemeClr val="bg1"/>
                </a:solidFill>
              </a:rPr>
              <a:t>Проведение профилактических бесед</a:t>
            </a:r>
          </a:p>
        </p:txBody>
      </p:sp>
      <p:pic>
        <p:nvPicPr>
          <p:cNvPr id="6146" name="Picture 2" descr="В Челябинске фан-клуб встретился с волейболистами «Торпедо»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700645" y="2776808"/>
            <a:ext cx="3654420" cy="2740815"/>
          </a:xfrm>
          <a:prstGeom prst="rect">
            <a:avLst/>
          </a:prstGeom>
          <a:noFill/>
        </p:spPr>
      </p:pic>
      <p:pic>
        <p:nvPicPr>
          <p:cNvPr id="8" name="Рисунок 7" descr="пдд.jp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643252" y="2838202"/>
            <a:ext cx="3443844" cy="2719449"/>
          </a:xfrm>
          <a:prstGeom prst="rect">
            <a:avLst/>
          </a:prstGeom>
        </p:spPr>
      </p:pic>
      <p:pic>
        <p:nvPicPr>
          <p:cNvPr id="2050" name="Picture 2" descr="IMG_20220818_10071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48353" y="2018805"/>
            <a:ext cx="3443844" cy="4215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736271" y="1674421"/>
            <a:ext cx="47620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chemeClr val="bg1"/>
                </a:solidFill>
              </a:rPr>
              <a:t>МБУ  ДО СШОР «Юность-Метар»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680863" y="1603169"/>
            <a:ext cx="30757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chemeClr val="bg1"/>
                </a:solidFill>
              </a:rPr>
              <a:t>МБУ СШОР «Гармония»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797631" y="1401288"/>
            <a:ext cx="31707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chemeClr val="bg1"/>
                </a:solidFill>
              </a:rPr>
              <a:t>МБУ  СШОР «</a:t>
            </a:r>
            <a:r>
              <a:rPr lang="ru-RU" sz="1400" dirty="0" smtClean="0">
                <a:solidFill>
                  <a:schemeClr val="bg1"/>
                </a:solidFill>
              </a:rPr>
              <a:t>Юпитер» по</a:t>
            </a:r>
            <a:r>
              <a:rPr lang="ru-RU" sz="1400" dirty="0" smtClean="0"/>
              <a:t> </a:t>
            </a:r>
            <a:r>
              <a:rPr lang="ru-RU" sz="1400" dirty="0" smtClean="0">
                <a:solidFill>
                  <a:schemeClr val="bg1"/>
                </a:solidFill>
              </a:rPr>
              <a:t>настольному</a:t>
            </a:r>
            <a:r>
              <a:rPr lang="ru-RU" sz="1400" dirty="0" smtClean="0"/>
              <a:t> </a:t>
            </a:r>
            <a:r>
              <a:rPr lang="ru-RU" sz="1400" dirty="0" smtClean="0">
                <a:solidFill>
                  <a:schemeClr val="bg1"/>
                </a:solidFill>
              </a:rPr>
              <a:t>теннису</a:t>
            </a:r>
            <a:endParaRPr lang="ru-RU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1614846331_104-p-fon-flag-rossii-1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5636" y="0"/>
            <a:ext cx="2433020" cy="1470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2" descr="В Челябинске фан-клуб встретился с волейболистами «Торпедо»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600220" y="2398816"/>
            <a:ext cx="4862429" cy="3503222"/>
          </a:xfrm>
          <a:prstGeom prst="rect">
            <a:avLst/>
          </a:prstGeom>
          <a:noFill/>
        </p:spPr>
      </p:pic>
      <p:pic>
        <p:nvPicPr>
          <p:cNvPr id="2050" name="Picture 2" descr="IMG_20220818_100715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7386452" y="2398816"/>
            <a:ext cx="3087584" cy="3716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2945081" y="807522"/>
            <a:ext cx="89777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chemeClr val="bg1"/>
                </a:solidFill>
              </a:rPr>
              <a:t>Челябинский</a:t>
            </a:r>
            <a:r>
              <a:rPr lang="ru-RU" sz="4400" b="1" dirty="0" smtClean="0"/>
              <a:t> </a:t>
            </a:r>
            <a:r>
              <a:rPr lang="en-US" sz="4400" b="1" dirty="0" smtClean="0">
                <a:solidFill>
                  <a:schemeClr val="bg1"/>
                </a:solidFill>
              </a:rPr>
              <a:t>XVI </a:t>
            </a:r>
            <a:r>
              <a:rPr lang="ru-RU" sz="4400" b="1" dirty="0" smtClean="0">
                <a:solidFill>
                  <a:schemeClr val="bg1"/>
                </a:solidFill>
              </a:rPr>
              <a:t>Марафон </a:t>
            </a:r>
            <a:endParaRPr lang="ru-RU" sz="4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1614846331_104-p-fon-flag-rossii-1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Кросс нации 2023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3" name="Рисунок 2" descr="пдд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01342" y="1918311"/>
            <a:ext cx="3038894" cy="2279171"/>
          </a:xfrm>
          <a:prstGeom prst="rect">
            <a:avLst/>
          </a:prstGeom>
        </p:spPr>
      </p:pic>
      <p:pic>
        <p:nvPicPr>
          <p:cNvPr id="4" name="Рисунок 3" descr="пдд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68037" y="3639284"/>
            <a:ext cx="3420093" cy="2277108"/>
          </a:xfrm>
          <a:prstGeom prst="rect">
            <a:avLst/>
          </a:prstGeom>
        </p:spPr>
      </p:pic>
      <p:pic>
        <p:nvPicPr>
          <p:cNvPr id="5" name="Рисунок 4" descr="пдд.jp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026409" y="4077642"/>
            <a:ext cx="3418756" cy="2279171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0644" y="142504"/>
            <a:ext cx="10818420" cy="1828800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ru-RU" sz="6600" b="1" dirty="0" smtClean="0">
                <a:solidFill>
                  <a:srgbClr val="0033CC"/>
                </a:solidFill>
              </a:rPr>
              <a:t>Спасибо за внимание</a:t>
            </a:r>
            <a:r>
              <a:rPr lang="ru-RU" sz="6600" dirty="0" smtClean="0"/>
              <a:t/>
            </a:r>
            <a:br>
              <a:rPr lang="ru-RU" sz="6600" dirty="0" smtClean="0"/>
            </a:br>
            <a:endParaRPr lang="ru-RU" sz="6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33309" y="4227617"/>
            <a:ext cx="5458692" cy="2030680"/>
          </a:xfrm>
        </p:spPr>
        <p:txBody>
          <a:bodyPr>
            <a:normAutofit/>
          </a:bodyPr>
          <a:lstStyle/>
          <a:p>
            <a:pPr marL="457200" indent="-457200" algn="ctr">
              <a:lnSpc>
                <a:spcPct val="50000"/>
              </a:lnSpc>
              <a:buNone/>
            </a:pPr>
            <a:endParaRPr lang="ru-RU" sz="3600" dirty="0" smtClean="0"/>
          </a:p>
          <a:p>
            <a:pPr marL="457200" indent="-457200" algn="ctr">
              <a:lnSpc>
                <a:spcPct val="50000"/>
              </a:lnSpc>
              <a:buNone/>
            </a:pPr>
            <a:r>
              <a:rPr lang="ru-RU" sz="3000" dirty="0" smtClean="0">
                <a:cs typeface="Times New Roman" pitchFamily="18" charset="0"/>
              </a:rPr>
              <a:t>Социально-спортивный проект </a:t>
            </a:r>
          </a:p>
          <a:p>
            <a:pPr marL="457200" indent="-457200" algn="ctr">
              <a:lnSpc>
                <a:spcPct val="50000"/>
              </a:lnSpc>
              <a:buNone/>
            </a:pPr>
            <a:r>
              <a:rPr lang="ru-RU" sz="3000" dirty="0" smtClean="0">
                <a:cs typeface="Times New Roman" pitchFamily="18" charset="0"/>
              </a:rPr>
              <a:t>«Русская лапта», который </a:t>
            </a:r>
          </a:p>
          <a:p>
            <a:pPr marL="457200" indent="-457200" algn="ctr">
              <a:lnSpc>
                <a:spcPct val="50000"/>
              </a:lnSpc>
              <a:buNone/>
            </a:pPr>
            <a:r>
              <a:rPr lang="ru-RU" sz="3000" dirty="0" smtClean="0">
                <a:cs typeface="Times New Roman" pitchFamily="18" charset="0"/>
              </a:rPr>
              <a:t>преследует цель популяризации </a:t>
            </a:r>
          </a:p>
          <a:p>
            <a:pPr marL="457200" indent="-457200" algn="ctr">
              <a:lnSpc>
                <a:spcPct val="50000"/>
              </a:lnSpc>
              <a:buNone/>
            </a:pPr>
            <a:r>
              <a:rPr lang="ru-RU" sz="3000" dirty="0" smtClean="0">
                <a:cs typeface="Times New Roman" pitchFamily="18" charset="0"/>
              </a:rPr>
              <a:t>русского национального вида </a:t>
            </a:r>
          </a:p>
          <a:p>
            <a:pPr marL="457200" indent="-457200" algn="ctr">
              <a:lnSpc>
                <a:spcPct val="50000"/>
              </a:lnSpc>
              <a:buNone/>
            </a:pPr>
            <a:r>
              <a:rPr lang="ru-RU" sz="3000" dirty="0" smtClean="0">
                <a:cs typeface="Times New Roman" pitchFamily="18" charset="0"/>
              </a:rPr>
              <a:t>спорта «лапта»</a:t>
            </a:r>
            <a:endParaRPr lang="ru-RU" sz="3000" b="1" dirty="0">
              <a:cs typeface="Times New Roman" pitchFamily="18" charset="0"/>
            </a:endParaRPr>
          </a:p>
        </p:txBody>
      </p:sp>
      <p:pic>
        <p:nvPicPr>
          <p:cNvPr id="1027" name="Picture 3" descr="C:\Users\Derbeneva_E\Downloads\IMG-20191015-WA0014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56260" y="2604979"/>
            <a:ext cx="6008914" cy="3730528"/>
          </a:xfrm>
          <a:prstGeom prst="rect">
            <a:avLst/>
          </a:prstGeom>
          <a:noFill/>
        </p:spPr>
      </p:pic>
      <p:pic>
        <p:nvPicPr>
          <p:cNvPr id="7" name="Picture 2" descr="https://static.tildacdn.com/tild6332-6165-4565-a266-633062646561/Fitness-fest-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8097" y="2327564"/>
            <a:ext cx="11787857" cy="417108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501143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1522</TotalTime>
  <Words>134</Words>
  <Application>Microsoft Office PowerPoint</Application>
  <PresentationFormat>Произвольный</PresentationFormat>
  <Paragraphs>31</Paragraphs>
  <Slides>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 </vt:lpstr>
      <vt:lpstr>Слайд 2</vt:lpstr>
      <vt:lpstr>       </vt:lpstr>
      <vt:lpstr>Слайд 4</vt:lpstr>
      <vt:lpstr>Слайд 5</vt:lpstr>
      <vt:lpstr>Слайд 6</vt:lpstr>
      <vt:lpstr>Кросс нации 2023</vt:lpstr>
      <vt:lpstr>Спасибо за внимание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предоставление субсидий некоммерческим организациям, не являющимся государственными (муниципальными) учреждениями, на финансовое обеспечение и (или) возмещение затрат для реализации социально значимых проектов в сфере молодежной политики  на примере работы Управления по делам молодежи Администрации города Челябинска</dc:title>
  <dc:creator>User</dc:creator>
  <cp:lastModifiedBy>belenkov_a</cp:lastModifiedBy>
  <cp:revision>150</cp:revision>
  <dcterms:created xsi:type="dcterms:W3CDTF">2019-09-24T09:30:06Z</dcterms:created>
  <dcterms:modified xsi:type="dcterms:W3CDTF">2023-10-04T05:45:00Z</dcterms:modified>
</cp:coreProperties>
</file>