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3" r:id="rId2"/>
    <p:sldId id="266" r:id="rId3"/>
    <p:sldId id="264" r:id="rId4"/>
    <p:sldId id="258" r:id="rId5"/>
    <p:sldId id="279" r:id="rId6"/>
    <p:sldId id="282" r:id="rId7"/>
    <p:sldId id="283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607C5"/>
    <a:srgbClr val="1E0355"/>
    <a:srgbClr val="11753E"/>
    <a:srgbClr val="057E81"/>
    <a:srgbClr val="034F51"/>
    <a:srgbClr val="07A5A9"/>
    <a:srgbClr val="1A4E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3" autoAdjust="0"/>
  </p:normalViewPr>
  <p:slideViewPr>
    <p:cSldViewPr snapToGrid="0">
      <p:cViewPr varScale="1">
        <p:scale>
          <a:sx n="80" d="100"/>
          <a:sy n="80" d="100"/>
        </p:scale>
        <p:origin x="-96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D37BF-5066-4E3C-AA17-5E2765CC7714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C241-252F-4CCF-97E8-D6FA459B1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6C241-252F-4CCF-97E8-D6FA459B1DF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A17EC-27CA-4AB4-B34C-7011D09CA22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8360-AB35-4B21-9B6B-6C7D2F9F31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11927" y="142505"/>
            <a:ext cx="9915895" cy="19000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Управление по физической культуре и спорту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33CC"/>
                </a:solidFill>
              </a:rPr>
              <a:t>Администрации города Челябинска</a:t>
            </a:r>
          </a:p>
          <a:p>
            <a:pPr algn="ctr">
              <a:buNone/>
            </a:pPr>
            <a:r>
              <a:rPr lang="ru-RU" sz="2400" dirty="0" smtClean="0"/>
              <a:t>«</a:t>
            </a:r>
            <a:r>
              <a:rPr lang="ru-RU" sz="2400" b="1" dirty="0" smtClean="0"/>
              <a:t>Фото – отчет по проведению межведомственной</a:t>
            </a:r>
          </a:p>
          <a:p>
            <a:pPr algn="ctr">
              <a:buNone/>
            </a:pPr>
            <a:r>
              <a:rPr lang="ru-RU" sz="2400" b="1" dirty="0" smtClean="0"/>
              <a:t> профилактической акции «Образование всем детям»</a:t>
            </a:r>
            <a:endParaRPr lang="ru-RU" sz="2400" dirty="0"/>
          </a:p>
        </p:txBody>
      </p:sp>
      <p:pic>
        <p:nvPicPr>
          <p:cNvPr id="7" name="Picture 2" descr="https://cheladmin.ru/sites/all/themes/main2015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31" y="356260"/>
            <a:ext cx="1632181" cy="1698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4846331_104-p-fon-flag-rossii-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8" y="308757"/>
            <a:ext cx="10058401" cy="1306287"/>
          </a:xfrm>
        </p:spPr>
        <p:txBody>
          <a:bodyPr>
            <a:noAutofit/>
          </a:bodyPr>
          <a:lstStyle/>
          <a:p>
            <a:pPr algn="ctr"/>
            <a:endParaRPr lang="ru-RU" sz="2400" dirty="0"/>
          </a:p>
        </p:txBody>
      </p:sp>
      <p:pic>
        <p:nvPicPr>
          <p:cNvPr id="6" name="Содержимое 5" descr="спарин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99564" y="2434442"/>
            <a:ext cx="4203865" cy="3384467"/>
          </a:xfr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55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Derbeneva_E\Desktop\фото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39246" y="2410692"/>
            <a:ext cx="5203423" cy="3467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94368" y="6020790"/>
            <a:ext cx="3716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МБУ  ДО СШОР № 9 по шахматам и шашкам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47553" y="6056415"/>
            <a:ext cx="3135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МБУ  ДО СШ по футболу  Сигнал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9434" y="605641"/>
            <a:ext cx="969026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614846331_104-p-fon-flag-rossii-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2288" y="546100"/>
            <a:ext cx="11669712" cy="18764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Picture 4" descr="DSC_564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354" y="249382"/>
            <a:ext cx="2152324" cy="26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6566" y="3598225"/>
            <a:ext cx="3389685" cy="266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756" y="142504"/>
            <a:ext cx="2195513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2509" y="6329548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«Юпитер»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68936" y="1116281"/>
            <a:ext cx="418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 по л/а г.Челябинска им. Е. </a:t>
            </a:r>
            <a:r>
              <a:rPr lang="ru-RU" dirty="0" err="1" smtClean="0"/>
              <a:t>Елесиной</a:t>
            </a:r>
            <a:r>
              <a:rPr lang="ru-RU" dirty="0" smtClean="0"/>
              <a:t>  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85112" y="3550723"/>
            <a:ext cx="3571144" cy="27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Derbeneva_E\Desktop\фото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53035" y="2683824"/>
            <a:ext cx="2886019" cy="204255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58244" y="6329548"/>
            <a:ext cx="351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 «ЧТЗ»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34597" y="4810381"/>
            <a:ext cx="40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«Коре»</a:t>
            </a:r>
            <a:endParaRPr lang="ru-RU" dirty="0"/>
          </a:p>
        </p:txBody>
      </p:sp>
      <p:pic>
        <p:nvPicPr>
          <p:cNvPr id="1026" name="Picture 2" descr="fzzkfNjUXIufIzNUh0EHnaGcFRVJ2t0Ige6Wa88T_kh3MV3kqHqAz1FsvkBm0hlCC_tqvS-MqANK9c3vhETXNXGM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37230" y="3325091"/>
            <a:ext cx="2190996" cy="29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4846331_104-p-fon-flag-rossii-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" y="153988"/>
            <a:ext cx="8300853" cy="2589212"/>
          </a:xfrm>
        </p:spPr>
        <p:txBody>
          <a:bodyPr>
            <a:noAutofit/>
          </a:bodyPr>
          <a:lstStyle/>
          <a:p>
            <a:endParaRPr lang="ru-RU" sz="4800" dirty="0" smtClean="0"/>
          </a:p>
          <a:p>
            <a:pPr lvl="8">
              <a:lnSpc>
                <a:spcPct val="100000"/>
              </a:lnSpc>
              <a:buNone/>
            </a:pPr>
            <a:r>
              <a:rPr lang="ru-RU" sz="4200" dirty="0" smtClean="0"/>
              <a:t>                                         </a:t>
            </a:r>
            <a:endParaRPr lang="ru-RU" sz="4000" dirty="0"/>
          </a:p>
        </p:txBody>
      </p:sp>
      <p:sp>
        <p:nvSpPr>
          <p:cNvPr id="11267" name="AutoShape 3" descr="https://s14.stc.all.kpcdn.net/share/i/12/10094295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3382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portgorod74.ru/wp-content/uploads/2021/04/%D1%84-1024x44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6135" y="2410691"/>
            <a:ext cx="5003470" cy="3752602"/>
          </a:xfrm>
          <a:prstGeom prst="rect">
            <a:avLst/>
          </a:prstGeom>
          <a:noFill/>
        </p:spPr>
      </p:pic>
      <p:pic>
        <p:nvPicPr>
          <p:cNvPr id="7172" name="Picture 4" descr="http://sportgorod74.ru/wp-content/uploads/2021/02/%D1%81-3-1024x76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97341" y="2434442"/>
            <a:ext cx="4955968" cy="37169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8780" y="6282047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СШОР по боксу Алмаз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3314" y="6222671"/>
            <a:ext cx="4809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МБУ ДО ДЮСШ по футболу «Метар»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28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614846331_104-p-fon-flag-rossii-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09455" y="605641"/>
            <a:ext cx="7920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Проведение профилактических бесед</a:t>
            </a:r>
          </a:p>
        </p:txBody>
      </p:sp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0645" y="2776808"/>
            <a:ext cx="3654420" cy="2740815"/>
          </a:xfrm>
          <a:prstGeom prst="rect">
            <a:avLst/>
          </a:prstGeom>
          <a:noFill/>
        </p:spPr>
      </p:pic>
      <p:pic>
        <p:nvPicPr>
          <p:cNvPr id="8" name="Рисунок 7" descr="пдд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3252" y="2838202"/>
            <a:ext cx="3443844" cy="2719449"/>
          </a:xfrm>
          <a:prstGeom prst="rect">
            <a:avLst/>
          </a:prstGeom>
        </p:spPr>
      </p:pic>
      <p:pic>
        <p:nvPicPr>
          <p:cNvPr id="2050" name="Picture 2" descr="IMG_20220818_1007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48353" y="2018805"/>
            <a:ext cx="3443844" cy="421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6271" y="1674421"/>
            <a:ext cx="476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МБУ  ДО СШОР «Юность-Метар»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0863" y="1603169"/>
            <a:ext cx="3075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МБУ СШОР «Гармония»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7631" y="1401288"/>
            <a:ext cx="31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МБУ  СШОР «</a:t>
            </a:r>
            <a:r>
              <a:rPr lang="ru-RU" sz="1400" dirty="0" smtClean="0">
                <a:solidFill>
                  <a:schemeClr val="bg1"/>
                </a:solidFill>
              </a:rPr>
              <a:t>Юпитер» по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настольному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теннису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4846331_104-p-fon-flag-rossii-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0"/>
            <a:ext cx="2433020" cy="147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В Челябинске фан-клуб встретился с волейболистами «Торпедо»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220" y="2398816"/>
            <a:ext cx="4862429" cy="3503222"/>
          </a:xfrm>
          <a:prstGeom prst="rect">
            <a:avLst/>
          </a:prstGeom>
          <a:noFill/>
        </p:spPr>
      </p:pic>
      <p:pic>
        <p:nvPicPr>
          <p:cNvPr id="2050" name="Picture 2" descr="IMG_20220818_10071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86452" y="2398816"/>
            <a:ext cx="3087584" cy="37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45081" y="807522"/>
            <a:ext cx="897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Челябинский</a:t>
            </a:r>
            <a:r>
              <a:rPr lang="ru-RU" sz="4400" b="1" dirty="0" smtClean="0"/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XVI </a:t>
            </a:r>
            <a:r>
              <a:rPr lang="ru-RU" sz="4400" b="1" dirty="0" smtClean="0">
                <a:solidFill>
                  <a:schemeClr val="bg1"/>
                </a:solidFill>
              </a:rPr>
              <a:t>Марафон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4846331_104-p-fon-flag-rossii-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Кросс нации 2023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пдд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1342" y="1918311"/>
            <a:ext cx="3038894" cy="2279171"/>
          </a:xfrm>
          <a:prstGeom prst="rect">
            <a:avLst/>
          </a:prstGeom>
        </p:spPr>
      </p:pic>
      <p:pic>
        <p:nvPicPr>
          <p:cNvPr id="4" name="Рисунок 3" descr="пдд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8037" y="3639284"/>
            <a:ext cx="3420093" cy="2277108"/>
          </a:xfrm>
          <a:prstGeom prst="rect">
            <a:avLst/>
          </a:prstGeom>
        </p:spPr>
      </p:pic>
      <p:pic>
        <p:nvPicPr>
          <p:cNvPr id="5" name="Рисунок 4" descr="пдд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6409" y="4077642"/>
            <a:ext cx="3418756" cy="22791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644" y="142504"/>
            <a:ext cx="10818420" cy="182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6600" b="1" dirty="0" smtClean="0">
                <a:solidFill>
                  <a:srgbClr val="0033CC"/>
                </a:solidFill>
              </a:rPr>
              <a:t>Спасибо за внимание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3309" y="4227617"/>
            <a:ext cx="5458692" cy="2030680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50000"/>
              </a:lnSpc>
              <a:buNone/>
            </a:pPr>
            <a:endParaRPr lang="ru-RU" sz="3600" dirty="0" smtClean="0"/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Социально-спортивный проект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«Русская лапта», который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преследует цель популяризации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русского национального вида </a:t>
            </a:r>
          </a:p>
          <a:p>
            <a:pPr marL="457200" indent="-457200" algn="ctr">
              <a:lnSpc>
                <a:spcPct val="50000"/>
              </a:lnSpc>
              <a:buNone/>
            </a:pPr>
            <a:r>
              <a:rPr lang="ru-RU" sz="3000" dirty="0" smtClean="0">
                <a:cs typeface="Times New Roman" pitchFamily="18" charset="0"/>
              </a:rPr>
              <a:t>спорта «лапта»</a:t>
            </a:r>
            <a:endParaRPr lang="ru-RU" sz="3000" b="1" dirty="0">
              <a:cs typeface="Times New Roman" pitchFamily="18" charset="0"/>
            </a:endParaRPr>
          </a:p>
        </p:txBody>
      </p:sp>
      <p:pic>
        <p:nvPicPr>
          <p:cNvPr id="1027" name="Picture 3" descr="C:\Users\Derbeneva_E\Downloads\IMG-20191015-WA00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6260" y="2604979"/>
            <a:ext cx="6008914" cy="3730528"/>
          </a:xfrm>
          <a:prstGeom prst="rect">
            <a:avLst/>
          </a:prstGeom>
          <a:noFill/>
        </p:spPr>
      </p:pic>
      <p:pic>
        <p:nvPicPr>
          <p:cNvPr id="7" name="Picture 2" descr="https://static.tildacdn.com/tild6332-6165-4565-a266-633062646561/Fitness-fes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97" y="2327564"/>
            <a:ext cx="11787857" cy="4171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11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134</Words>
  <Application>Microsoft Office PowerPoint</Application>
  <PresentationFormat>Произвольный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Слайд 2</vt:lpstr>
      <vt:lpstr>       </vt:lpstr>
      <vt:lpstr>Слайд 4</vt:lpstr>
      <vt:lpstr>Слайд 5</vt:lpstr>
      <vt:lpstr>Слайд 6</vt:lpstr>
      <vt:lpstr>Кросс нации 2023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предоставление субсидий некоммерческим организациям, не являющимся государственными (муниципальными) учреждениями, на финансовое обеспечение и (или) возмещение затрат для реализации социально значимых проектов в сфере молодежной политики  на примере работы Управления по делам молодежи Администрации города Челябинска</dc:title>
  <dc:creator>User</dc:creator>
  <cp:lastModifiedBy>belenkov_a</cp:lastModifiedBy>
  <cp:revision>150</cp:revision>
  <dcterms:created xsi:type="dcterms:W3CDTF">2019-09-24T09:30:06Z</dcterms:created>
  <dcterms:modified xsi:type="dcterms:W3CDTF">2023-10-04T05:45:00Z</dcterms:modified>
</cp:coreProperties>
</file>