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63" r:id="rId2"/>
    <p:sldId id="266" r:id="rId3"/>
    <p:sldId id="264" r:id="rId4"/>
    <p:sldId id="258" r:id="rId5"/>
    <p:sldId id="281" r:id="rId6"/>
    <p:sldId id="279" r:id="rId7"/>
    <p:sldId id="267" r:id="rId8"/>
    <p:sldId id="280" r:id="rId9"/>
    <p:sldId id="25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E0355"/>
    <a:srgbClr val="11753E"/>
    <a:srgbClr val="057E81"/>
    <a:srgbClr val="034F51"/>
    <a:srgbClr val="07A5A9"/>
    <a:srgbClr val="1A4E42"/>
    <a:srgbClr val="4607C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103" autoAdjust="0"/>
  </p:normalViewPr>
  <p:slideViewPr>
    <p:cSldViewPr snapToGrid="0">
      <p:cViewPr varScale="1">
        <p:scale>
          <a:sx n="80" d="100"/>
          <a:sy n="80" d="100"/>
        </p:scale>
        <p:origin x="-90" y="-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D37BF-5066-4E3C-AA17-5E2765CC7714}" type="datetimeFigureOut">
              <a:rPr lang="ru-RU" smtClean="0"/>
              <a:pPr/>
              <a:t>пн 05.12.22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6C241-252F-4CCF-97E8-D6FA459B1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6C241-252F-4CCF-97E8-D6FA459B1DF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17EC-27CA-4AB4-B34C-7011D09CA220}" type="datetimeFigureOut">
              <a:rPr lang="ru-RU" smtClean="0"/>
              <a:pPr/>
              <a:t>пн 05.12.22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8360-AB35-4B21-9B6B-6C7D2F9F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17EC-27CA-4AB4-B34C-7011D09CA220}" type="datetimeFigureOut">
              <a:rPr lang="ru-RU" smtClean="0"/>
              <a:pPr/>
              <a:t>пн 05.12.22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8360-AB35-4B21-9B6B-6C7D2F9F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5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5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17EC-27CA-4AB4-B34C-7011D09CA220}" type="datetimeFigureOut">
              <a:rPr lang="ru-RU" smtClean="0"/>
              <a:pPr/>
              <a:t>пн 05.12.22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8360-AB35-4B21-9B6B-6C7D2F9F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17EC-27CA-4AB4-B34C-7011D09CA220}" type="datetimeFigureOut">
              <a:rPr lang="ru-RU" smtClean="0"/>
              <a:pPr/>
              <a:t>пн 05.12.22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8360-AB35-4B21-9B6B-6C7D2F9F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17EC-27CA-4AB4-B34C-7011D09CA220}" type="datetimeFigureOut">
              <a:rPr lang="ru-RU" smtClean="0"/>
              <a:pPr/>
              <a:t>пн 05.12.22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8360-AB35-4B21-9B6B-6C7D2F9F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17EC-27CA-4AB4-B34C-7011D09CA220}" type="datetimeFigureOut">
              <a:rPr lang="ru-RU" smtClean="0"/>
              <a:pPr/>
              <a:t>пн 05.12.22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8360-AB35-4B21-9B6B-6C7D2F9F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17EC-27CA-4AB4-B34C-7011D09CA220}" type="datetimeFigureOut">
              <a:rPr lang="ru-RU" smtClean="0"/>
              <a:pPr/>
              <a:t>пн 05.12.22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8360-AB35-4B21-9B6B-6C7D2F9F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17EC-27CA-4AB4-B34C-7011D09CA220}" type="datetimeFigureOut">
              <a:rPr lang="ru-RU" smtClean="0"/>
              <a:pPr/>
              <a:t>пн 05.12.22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8360-AB35-4B21-9B6B-6C7D2F9F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17EC-27CA-4AB4-B34C-7011D09CA220}" type="datetimeFigureOut">
              <a:rPr lang="ru-RU" smtClean="0"/>
              <a:pPr/>
              <a:t>пн 05.12.22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8360-AB35-4B21-9B6B-6C7D2F9F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17EC-27CA-4AB4-B34C-7011D09CA220}" type="datetimeFigureOut">
              <a:rPr lang="ru-RU" smtClean="0"/>
              <a:pPr/>
              <a:t>пн 05.12.22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8360-AB35-4B21-9B6B-6C7D2F9F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17EC-27CA-4AB4-B34C-7011D09CA220}" type="datetimeFigureOut">
              <a:rPr lang="ru-RU" smtClean="0"/>
              <a:pPr/>
              <a:t>пн 05.12.22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8360-AB35-4B21-9B6B-6C7D2F9F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A17EC-27CA-4AB4-B34C-7011D09CA220}" type="datetimeFigureOut">
              <a:rPr lang="ru-RU" smtClean="0"/>
              <a:pPr/>
              <a:t>пн 05.12.22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B8360-AB35-4B21-9B6B-6C7D2F9F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https://static.tildacdn.com/tild6332-6165-4565-a266-633062646561/Fitness-fest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097" y="2327564"/>
            <a:ext cx="11787857" cy="4171083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911927" y="142505"/>
            <a:ext cx="9915895" cy="19000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33CC"/>
                </a:solidFill>
              </a:rPr>
              <a:t>Управление по физической культуре и спорту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33CC"/>
                </a:solidFill>
              </a:rPr>
              <a:t>Администрации города Челябинска</a:t>
            </a:r>
          </a:p>
          <a:p>
            <a:pPr algn="ctr">
              <a:buNone/>
            </a:pPr>
            <a:r>
              <a:rPr lang="ru-RU" sz="2400" dirty="0" smtClean="0"/>
              <a:t>«</a:t>
            </a:r>
            <a:r>
              <a:rPr lang="ru-RU" sz="2400" b="1" dirty="0" smtClean="0"/>
              <a:t>Фото – отчет по проведению межведомственной</a:t>
            </a:r>
          </a:p>
          <a:p>
            <a:pPr algn="ctr">
              <a:buNone/>
            </a:pPr>
            <a:r>
              <a:rPr lang="ru-RU" sz="2400" b="1" dirty="0" smtClean="0"/>
              <a:t> профилактической акции </a:t>
            </a:r>
            <a:r>
              <a:rPr lang="ru-RU" sz="2400" b="1" dirty="0" smtClean="0"/>
              <a:t>«Я и закон - 2022»</a:t>
            </a:r>
            <a:endParaRPr lang="ru-RU" sz="2400" dirty="0"/>
          </a:p>
        </p:txBody>
      </p:sp>
      <p:pic>
        <p:nvPicPr>
          <p:cNvPr id="7" name="Picture 2" descr="https://cheladmin.ru/sites/all/themes/main2015/img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631" y="356260"/>
            <a:ext cx="1632181" cy="16981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3178" y="308757"/>
            <a:ext cx="10058401" cy="1306287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СПОРТИВНЫЕ МЕРОПРИЯТИЯ</a:t>
            </a:r>
            <a:endParaRPr lang="ru-RU" sz="2400" dirty="0"/>
          </a:p>
        </p:txBody>
      </p:sp>
      <p:pic>
        <p:nvPicPr>
          <p:cNvPr id="6" name="Содержимое 5" descr="спарин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2354" y="1966872"/>
            <a:ext cx="3947344" cy="4159332"/>
          </a:xfrm>
        </p:spPr>
      </p:pic>
      <p:pic>
        <p:nvPicPr>
          <p:cNvPr id="4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95513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Derbeneva_E\Desktop\фото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854535" y="1983178"/>
            <a:ext cx="5985164" cy="413261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03169" y="6198919"/>
            <a:ext cx="344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МБУ СШОР «Гармония»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768935" y="6210794"/>
            <a:ext cx="4405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МБУ СШ по футболу «</a:t>
            </a:r>
            <a:r>
              <a:rPr lang="ru-RU" dirty="0" err="1" smtClean="0"/>
              <a:t>Метар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22288" y="546100"/>
            <a:ext cx="11669712" cy="1876425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9" name="Содержимое 8" descr="Юнсть-Метар2 (15)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723906" y="142505"/>
            <a:ext cx="5142015" cy="2945080"/>
          </a:xfrm>
        </p:spPr>
      </p:pic>
      <p:pic>
        <p:nvPicPr>
          <p:cNvPr id="5" name="Picture 4" descr="DSC_5648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14555" y="166254"/>
            <a:ext cx="2270737" cy="299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756" y="142504"/>
            <a:ext cx="2195513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Danila\Desktop\9bSaGgZjAQjfmz7P0i-mFiacT9vxuQxG4iRKl4mz0bhH2hP-gTaM3iXkFIAyjtkiwvYY6HUYCEKz2njDzoEboVbZ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48936" y="3526971"/>
            <a:ext cx="5236227" cy="2945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E:\Elements\Фото 1\2022\0d3e0b94-9c46-4441-bd2b-cd89184d4a34.jpeg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567056" y="3526971"/>
            <a:ext cx="4945474" cy="296883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2790701" y="3146961"/>
            <a:ext cx="2398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МБУ СШОР «Корё»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531429" y="3135086"/>
            <a:ext cx="4310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МБУ СШОР им. С. Макарова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591294" y="6488668"/>
            <a:ext cx="3728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МБУ СШОР № 13 по гандболу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495803" y="6488668"/>
            <a:ext cx="5225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МБУ СШ по танцевальному спорту «Вероника»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-1" y="153988"/>
            <a:ext cx="8300853" cy="2589212"/>
          </a:xfrm>
        </p:spPr>
        <p:txBody>
          <a:bodyPr>
            <a:noAutofit/>
          </a:bodyPr>
          <a:lstStyle/>
          <a:p>
            <a:endParaRPr lang="ru-RU" sz="4800" dirty="0" smtClean="0"/>
          </a:p>
          <a:p>
            <a:pPr lvl="8">
              <a:lnSpc>
                <a:spcPct val="100000"/>
              </a:lnSpc>
              <a:buNone/>
            </a:pPr>
            <a:r>
              <a:rPr lang="ru-RU" sz="4200" dirty="0" smtClean="0"/>
              <a:t>                                         </a:t>
            </a:r>
            <a:endParaRPr lang="ru-RU" sz="4000" dirty="0"/>
          </a:p>
        </p:txBody>
      </p:sp>
      <p:sp>
        <p:nvSpPr>
          <p:cNvPr id="11267" name="AutoShape 3" descr="https://s14.stc.all.kpcdn.net/share/i/12/10094295/inx960x6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93382" y="0"/>
            <a:ext cx="2433020" cy="147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sportgorod74.ru/wp-content/uploads/2021/04/%D1%84-1024x442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44009" y="2351314"/>
            <a:ext cx="5376781" cy="3800104"/>
          </a:xfrm>
          <a:prstGeom prst="rect">
            <a:avLst/>
          </a:prstGeom>
          <a:noFill/>
        </p:spPr>
      </p:pic>
      <p:pic>
        <p:nvPicPr>
          <p:cNvPr id="7172" name="Picture 4" descr="http://sportgorod74.ru/wp-content/uploads/2021/02/%D1%81-3-1024x767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392884" y="2339440"/>
            <a:ext cx="5003468" cy="381197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0010" y="878774"/>
            <a:ext cx="921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Проведение тематических игр и конкурсов «Я и закон»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96935" y="6270172"/>
            <a:ext cx="2873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МБУ СШ «Олимп»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623958" y="6270171"/>
            <a:ext cx="2683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МБУ СШ «Факел»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9286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portgorod74.ru/wp-content/uploads/2021/04/%D1%84-1024x44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4381" y="2101932"/>
            <a:ext cx="3206337" cy="3800104"/>
          </a:xfrm>
          <a:prstGeom prst="rect">
            <a:avLst/>
          </a:prstGeom>
          <a:noFill/>
        </p:spPr>
      </p:pic>
      <p:pic>
        <p:nvPicPr>
          <p:cNvPr id="3" name="Picture 2" descr="http://sportgorod74.ru/wp-content/uploads/2021/04/%D1%84-1024x442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444608" y="2117037"/>
            <a:ext cx="5105628" cy="2483400"/>
          </a:xfrm>
          <a:prstGeom prst="rect">
            <a:avLst/>
          </a:prstGeom>
          <a:noFill/>
        </p:spPr>
      </p:pic>
      <p:pic>
        <p:nvPicPr>
          <p:cNvPr id="4" name="Picture 2" descr="http://sportgorod74.ru/wp-content/uploads/2021/04/%D1%84-1024x442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667009" y="522514"/>
            <a:ext cx="3206337" cy="40494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67752" y="4548250"/>
            <a:ext cx="2327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МБУ СШ ЧТЗ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38253" y="4655127"/>
            <a:ext cx="2695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МБУ СШОР «Корё»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3138" y="6020790"/>
            <a:ext cx="2600696" cy="380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МБУ СШОР № 11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8129" y="653143"/>
            <a:ext cx="92983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/>
              <a:t>Проведение тематических конкурсов и викторин</a:t>
            </a:r>
            <a:endParaRPr lang="ru-RU" sz="3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636" y="0"/>
            <a:ext cx="2433020" cy="147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93818" y="510639"/>
            <a:ext cx="58901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b="1" dirty="0" smtClean="0"/>
              <a:t>Проведение профилактических бесед</a:t>
            </a:r>
          </a:p>
        </p:txBody>
      </p:sp>
      <p:pic>
        <p:nvPicPr>
          <p:cNvPr id="6146" name="Picture 2" descr="В Челябинске фан-клуб встретился с волейболистами «Торпедо»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0271" y="2451222"/>
            <a:ext cx="4398909" cy="3747697"/>
          </a:xfrm>
          <a:prstGeom prst="rect">
            <a:avLst/>
          </a:prstGeom>
          <a:noFill/>
        </p:spPr>
      </p:pic>
      <p:pic>
        <p:nvPicPr>
          <p:cNvPr id="8" name="Рисунок 7" descr="пдд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08621" y="548973"/>
            <a:ext cx="3974965" cy="298122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20492" y="1353786"/>
            <a:ext cx="324000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27512" y="6317672"/>
            <a:ext cx="3752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МБУ СШОР № 8 по баскетболу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892633" y="5818909"/>
            <a:ext cx="277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МБУ СШ «Буревестник»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467107" y="3669476"/>
            <a:ext cx="3170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МБУ СШОР № 8 по баскетболу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Derbeneva_E\Downloads\IMG-20191015-WA001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00644" y="2161309"/>
            <a:ext cx="4856658" cy="3935054"/>
          </a:xfrm>
          <a:prstGeom prst="rect">
            <a:avLst/>
          </a:prstGeom>
          <a:noFill/>
        </p:spPr>
      </p:pic>
      <p:pic>
        <p:nvPicPr>
          <p:cNvPr id="6" name="Рисунок 5" descr="C:\Users\user\Downloads\20210605_112944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412675" y="2149434"/>
            <a:ext cx="5205223" cy="3942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46" y="403761"/>
            <a:ext cx="2433020" cy="147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479471" y="890651"/>
            <a:ext cx="7505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Проведение профилактических бесед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00644" y="622267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МБУ СШОР № 5  по лыжным видам спорта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947065" y="6222670"/>
            <a:ext cx="4370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МБУ СШОР № 9 по шахматам и шашкам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14400" y="641267"/>
            <a:ext cx="115388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Проведение конкурса рисунков по теме «Я и закон»</a:t>
            </a:r>
            <a:endParaRPr lang="ru-RU" sz="2800" b="1" dirty="0"/>
          </a:p>
        </p:txBody>
      </p:sp>
      <p:pic>
        <p:nvPicPr>
          <p:cNvPr id="9" name="Picture 2" descr="C:\Users\Derbeneva_E\Downloads\IMG-20191015-WA001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83177" y="2030681"/>
            <a:ext cx="5166361" cy="3598223"/>
          </a:xfrm>
          <a:prstGeom prst="rect">
            <a:avLst/>
          </a:prstGeom>
          <a:noFill/>
        </p:spPr>
      </p:pic>
      <p:pic>
        <p:nvPicPr>
          <p:cNvPr id="6" name="Рисунок 5" descr="эстафеты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29884" y="1959428"/>
            <a:ext cx="4903643" cy="3693227"/>
          </a:xfrm>
          <a:prstGeom prst="rect">
            <a:avLst/>
          </a:prstGeom>
        </p:spPr>
      </p:pic>
      <p:pic>
        <p:nvPicPr>
          <p:cNvPr id="10" name="Рисунок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504" y="178130"/>
            <a:ext cx="2433020" cy="147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644" y="142504"/>
            <a:ext cx="10818420" cy="18288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ru-RU" sz="6600" b="1" dirty="0" smtClean="0">
                <a:solidFill>
                  <a:srgbClr val="0033CC"/>
                </a:solidFill>
              </a:rPr>
              <a:t>Спасибо за внимание</a:t>
            </a:r>
            <a:r>
              <a:rPr lang="ru-RU" sz="6600" dirty="0" smtClean="0"/>
              <a:t/>
            </a:r>
            <a:br>
              <a:rPr lang="ru-RU" sz="6600" dirty="0" smtClean="0"/>
            </a:br>
            <a:endParaRPr lang="ru-RU" sz="6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3309" y="4227617"/>
            <a:ext cx="5458692" cy="2030680"/>
          </a:xfrm>
        </p:spPr>
        <p:txBody>
          <a:bodyPr>
            <a:normAutofit/>
          </a:bodyPr>
          <a:lstStyle/>
          <a:p>
            <a:pPr marL="457200" indent="-457200" algn="ctr">
              <a:lnSpc>
                <a:spcPct val="50000"/>
              </a:lnSpc>
              <a:buNone/>
            </a:pPr>
            <a:endParaRPr lang="ru-RU" sz="3600" dirty="0" smtClean="0"/>
          </a:p>
          <a:p>
            <a:pPr marL="457200" indent="-457200" algn="ctr">
              <a:lnSpc>
                <a:spcPct val="50000"/>
              </a:lnSpc>
              <a:buNone/>
            </a:pPr>
            <a:r>
              <a:rPr lang="ru-RU" sz="3000" dirty="0" smtClean="0">
                <a:cs typeface="Times New Roman" pitchFamily="18" charset="0"/>
              </a:rPr>
              <a:t>Социально-спортивный проект </a:t>
            </a:r>
          </a:p>
          <a:p>
            <a:pPr marL="457200" indent="-457200" algn="ctr">
              <a:lnSpc>
                <a:spcPct val="50000"/>
              </a:lnSpc>
              <a:buNone/>
            </a:pPr>
            <a:r>
              <a:rPr lang="ru-RU" sz="3000" dirty="0" smtClean="0">
                <a:cs typeface="Times New Roman" pitchFamily="18" charset="0"/>
              </a:rPr>
              <a:t>«Русская лапта», который </a:t>
            </a:r>
          </a:p>
          <a:p>
            <a:pPr marL="457200" indent="-457200" algn="ctr">
              <a:lnSpc>
                <a:spcPct val="50000"/>
              </a:lnSpc>
              <a:buNone/>
            </a:pPr>
            <a:r>
              <a:rPr lang="ru-RU" sz="3000" dirty="0" smtClean="0">
                <a:cs typeface="Times New Roman" pitchFamily="18" charset="0"/>
              </a:rPr>
              <a:t>преследует цель популяризации </a:t>
            </a:r>
          </a:p>
          <a:p>
            <a:pPr marL="457200" indent="-457200" algn="ctr">
              <a:lnSpc>
                <a:spcPct val="50000"/>
              </a:lnSpc>
              <a:buNone/>
            </a:pPr>
            <a:r>
              <a:rPr lang="ru-RU" sz="3000" dirty="0" smtClean="0">
                <a:cs typeface="Times New Roman" pitchFamily="18" charset="0"/>
              </a:rPr>
              <a:t>русского национального вида </a:t>
            </a:r>
          </a:p>
          <a:p>
            <a:pPr marL="457200" indent="-457200" algn="ctr">
              <a:lnSpc>
                <a:spcPct val="50000"/>
              </a:lnSpc>
              <a:buNone/>
            </a:pPr>
            <a:r>
              <a:rPr lang="ru-RU" sz="3000" dirty="0" smtClean="0">
                <a:cs typeface="Times New Roman" pitchFamily="18" charset="0"/>
              </a:rPr>
              <a:t>спорта «лапта»</a:t>
            </a:r>
            <a:endParaRPr lang="ru-RU" sz="3000" b="1" dirty="0">
              <a:cs typeface="Times New Roman" pitchFamily="18" charset="0"/>
            </a:endParaRPr>
          </a:p>
        </p:txBody>
      </p:sp>
      <p:pic>
        <p:nvPicPr>
          <p:cNvPr id="1027" name="Picture 3" descr="C:\Users\Derbeneva_E\Downloads\IMG-20191015-WA001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6260" y="2604979"/>
            <a:ext cx="6008914" cy="3730528"/>
          </a:xfrm>
          <a:prstGeom prst="rect">
            <a:avLst/>
          </a:prstGeom>
          <a:noFill/>
        </p:spPr>
      </p:pic>
      <p:pic>
        <p:nvPicPr>
          <p:cNvPr id="7" name="Picture 2" descr="https://static.tildacdn.com/tild6332-6165-4565-a266-633062646561/Fitness-fest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097" y="2327564"/>
            <a:ext cx="11787857" cy="41710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0114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1396</TotalTime>
  <Words>174</Words>
  <Application>Microsoft Office PowerPoint</Application>
  <PresentationFormat>Произвольный</PresentationFormat>
  <Paragraphs>38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</vt:lpstr>
      <vt:lpstr>СПОРТИВНЫЕ МЕРОПРИЯТИЯ</vt:lpstr>
      <vt:lpstr>       </vt:lpstr>
      <vt:lpstr>Слайд 4</vt:lpstr>
      <vt:lpstr>Слайд 5</vt:lpstr>
      <vt:lpstr>Слайд 6</vt:lpstr>
      <vt:lpstr>Слайд 7</vt:lpstr>
      <vt:lpstr>Слайд 8</vt:lpstr>
      <vt:lpstr>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предоставление субсидий некоммерческим организациям, не являющимся государственными (муниципальными) учреждениями, на финансовое обеспечение и (или) возмещение затрат для реализации социально значимых проектов в сфере молодежной политики  на примере работы Управления по делам молодежи Администрации города Челябинска</dc:title>
  <dc:creator>User</dc:creator>
  <cp:lastModifiedBy>Korsunova_I</cp:lastModifiedBy>
  <cp:revision>135</cp:revision>
  <dcterms:created xsi:type="dcterms:W3CDTF">2019-09-24T09:30:06Z</dcterms:created>
  <dcterms:modified xsi:type="dcterms:W3CDTF">2022-12-05T04:29:32Z</dcterms:modified>
</cp:coreProperties>
</file>