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3" r:id="rId2"/>
    <p:sldId id="266" r:id="rId3"/>
    <p:sldId id="264" r:id="rId4"/>
    <p:sldId id="258" r:id="rId5"/>
    <p:sldId id="279" r:id="rId6"/>
    <p:sldId id="267" r:id="rId7"/>
    <p:sldId id="280" r:id="rId8"/>
    <p:sldId id="281" r:id="rId9"/>
    <p:sldId id="282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E0355"/>
    <a:srgbClr val="11753E"/>
    <a:srgbClr val="057E81"/>
    <a:srgbClr val="034F51"/>
    <a:srgbClr val="07A5A9"/>
    <a:srgbClr val="1A4E42"/>
    <a:srgbClr val="4607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3" autoAdjust="0"/>
  </p:normalViewPr>
  <p:slideViewPr>
    <p:cSldViewPr snapToGrid="0">
      <p:cViewPr varScale="1">
        <p:scale>
          <a:sx n="80" d="100"/>
          <a:sy n="80" d="100"/>
        </p:scale>
        <p:origin x="-96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D37BF-5066-4E3C-AA17-5E2765CC7714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6C241-252F-4CCF-97E8-D6FA459B1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6C241-252F-4CCF-97E8-D6FA459B1DF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5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5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A17EC-27CA-4AB4-B34C-7011D09CA220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s://static.tildacdn.com/tild6332-6165-4565-a266-633062646561/Fitness-fes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97" y="2327564"/>
            <a:ext cx="11787857" cy="417108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911927" y="142505"/>
            <a:ext cx="9915895" cy="19000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33CC"/>
                </a:solidFill>
              </a:rPr>
              <a:t>Управление по физической культуре и спорту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33CC"/>
                </a:solidFill>
              </a:rPr>
              <a:t>Администрации города Челябинска</a:t>
            </a:r>
          </a:p>
          <a:p>
            <a:pPr algn="ctr">
              <a:buNone/>
            </a:pPr>
            <a:r>
              <a:rPr lang="ru-RU" sz="2400" dirty="0" smtClean="0"/>
              <a:t>«</a:t>
            </a:r>
            <a:r>
              <a:rPr lang="ru-RU" sz="2400" b="1" dirty="0" smtClean="0"/>
              <a:t>Фото – отчет по проведению межведомственной</a:t>
            </a:r>
          </a:p>
          <a:p>
            <a:pPr algn="ctr">
              <a:buNone/>
            </a:pPr>
            <a:r>
              <a:rPr lang="ru-RU" sz="2400" b="1" dirty="0" smtClean="0"/>
              <a:t> профилактической акции «</a:t>
            </a:r>
            <a:r>
              <a:rPr lang="ru-RU" sz="2400" b="1" dirty="0" smtClean="0"/>
              <a:t>Подросток-2023»</a:t>
            </a:r>
            <a:endParaRPr lang="ru-RU" sz="2400" dirty="0"/>
          </a:p>
        </p:txBody>
      </p:sp>
      <p:pic>
        <p:nvPicPr>
          <p:cNvPr id="7" name="Picture 2" descr="https://cheladmin.ru/sites/all/themes/main2015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631" y="356260"/>
            <a:ext cx="1632181" cy="1698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644" y="142504"/>
            <a:ext cx="10818420" cy="1828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6600" b="1" dirty="0" smtClean="0">
                <a:solidFill>
                  <a:srgbClr val="0033CC"/>
                </a:solidFill>
              </a:rPr>
              <a:t>Спасибо за внимание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3309" y="4227617"/>
            <a:ext cx="5458692" cy="2030680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50000"/>
              </a:lnSpc>
              <a:buNone/>
            </a:pPr>
            <a:endParaRPr lang="ru-RU" sz="3600" dirty="0" smtClean="0"/>
          </a:p>
          <a:p>
            <a:pPr marL="457200" indent="-457200" algn="ctr">
              <a:lnSpc>
                <a:spcPct val="50000"/>
              </a:lnSpc>
              <a:buNone/>
            </a:pPr>
            <a:r>
              <a:rPr lang="ru-RU" sz="3000" dirty="0" smtClean="0">
                <a:cs typeface="Times New Roman" pitchFamily="18" charset="0"/>
              </a:rPr>
              <a:t>Социально-спортивный проект </a:t>
            </a:r>
          </a:p>
          <a:p>
            <a:pPr marL="457200" indent="-457200" algn="ctr">
              <a:lnSpc>
                <a:spcPct val="50000"/>
              </a:lnSpc>
              <a:buNone/>
            </a:pPr>
            <a:r>
              <a:rPr lang="ru-RU" sz="3000" dirty="0" smtClean="0">
                <a:cs typeface="Times New Roman" pitchFamily="18" charset="0"/>
              </a:rPr>
              <a:t>«Русская лапта», который </a:t>
            </a:r>
          </a:p>
          <a:p>
            <a:pPr marL="457200" indent="-457200" algn="ctr">
              <a:lnSpc>
                <a:spcPct val="50000"/>
              </a:lnSpc>
              <a:buNone/>
            </a:pPr>
            <a:r>
              <a:rPr lang="ru-RU" sz="3000" dirty="0" smtClean="0">
                <a:cs typeface="Times New Roman" pitchFamily="18" charset="0"/>
              </a:rPr>
              <a:t>преследует цель популяризации </a:t>
            </a:r>
          </a:p>
          <a:p>
            <a:pPr marL="457200" indent="-457200" algn="ctr">
              <a:lnSpc>
                <a:spcPct val="50000"/>
              </a:lnSpc>
              <a:buNone/>
            </a:pPr>
            <a:r>
              <a:rPr lang="ru-RU" sz="3000" dirty="0" smtClean="0">
                <a:cs typeface="Times New Roman" pitchFamily="18" charset="0"/>
              </a:rPr>
              <a:t>русского национального вида </a:t>
            </a:r>
          </a:p>
          <a:p>
            <a:pPr marL="457200" indent="-457200" algn="ctr">
              <a:lnSpc>
                <a:spcPct val="50000"/>
              </a:lnSpc>
              <a:buNone/>
            </a:pPr>
            <a:r>
              <a:rPr lang="ru-RU" sz="3000" dirty="0" smtClean="0">
                <a:cs typeface="Times New Roman" pitchFamily="18" charset="0"/>
              </a:rPr>
              <a:t>спорта «лапта»</a:t>
            </a:r>
            <a:endParaRPr lang="ru-RU" sz="3000" b="1" dirty="0">
              <a:cs typeface="Times New Roman" pitchFamily="18" charset="0"/>
            </a:endParaRPr>
          </a:p>
        </p:txBody>
      </p:sp>
      <p:pic>
        <p:nvPicPr>
          <p:cNvPr id="1027" name="Picture 3" descr="C:\Users\Derbeneva_E\Downloads\IMG-20191015-WA001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6260" y="2604979"/>
            <a:ext cx="6008914" cy="3730528"/>
          </a:xfrm>
          <a:prstGeom prst="rect">
            <a:avLst/>
          </a:prstGeom>
          <a:noFill/>
        </p:spPr>
      </p:pic>
      <p:pic>
        <p:nvPicPr>
          <p:cNvPr id="7" name="Picture 2" descr="https://static.tildacdn.com/tild6332-6165-4565-a266-633062646561/Fitness-fest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097" y="2327564"/>
            <a:ext cx="11787857" cy="4171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11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178" y="308757"/>
            <a:ext cx="10058401" cy="1306287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СПОРТИВНЫЕ СОРЕВНОВАНИЯ</a:t>
            </a:r>
            <a:endParaRPr lang="ru-RU" sz="2400" dirty="0"/>
          </a:p>
        </p:txBody>
      </p:sp>
      <p:pic>
        <p:nvPicPr>
          <p:cNvPr id="6" name="Содержимое 5" descr="спарин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99564" y="2363190"/>
            <a:ext cx="4203865" cy="3515095"/>
          </a:xfrm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95513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Derbeneva_E\Desktop\фо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0493" y="2410692"/>
            <a:ext cx="5800930" cy="34675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394368" y="6020790"/>
            <a:ext cx="3716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МБУ ДО </a:t>
            </a:r>
            <a:r>
              <a:rPr lang="ru-RU" sz="1400" dirty="0" smtClean="0"/>
              <a:t>СШОР по парусному спорту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47553" y="6056415"/>
            <a:ext cx="3135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МБУ ДО СШОР № 12  по </a:t>
            </a:r>
            <a:r>
              <a:rPr lang="ru-RU" sz="1400" dirty="0" smtClean="0"/>
              <a:t>волейболу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2288" y="546100"/>
            <a:ext cx="11669712" cy="187642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Picture 4" descr="DSC_564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53195" y="344386"/>
            <a:ext cx="4227615" cy="24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42820" y="3277590"/>
            <a:ext cx="3389685" cy="304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756" y="142504"/>
            <a:ext cx="2195513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2509" y="6329548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</a:t>
            </a:r>
            <a:r>
              <a:rPr lang="ru-RU" dirty="0" smtClean="0"/>
              <a:t>СШОР по пулевой стрельбе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267700" y="1045029"/>
            <a:ext cx="418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</a:t>
            </a:r>
            <a:r>
              <a:rPr lang="ru-RU" dirty="0" smtClean="0"/>
              <a:t>ДО СШОР  по хоккею </a:t>
            </a:r>
          </a:p>
          <a:p>
            <a:r>
              <a:rPr lang="ru-RU" dirty="0" smtClean="0"/>
              <a:t>им. С. Макарова</a:t>
            </a:r>
            <a:endParaRPr lang="ru-RU" dirty="0"/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03867" y="3235345"/>
            <a:ext cx="3571144" cy="299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:\Users\Derbeneva_E\Desktop\фото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265227" y="2232561"/>
            <a:ext cx="3420094" cy="194208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358244" y="6329548"/>
            <a:ext cx="351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</a:t>
            </a:r>
            <a:r>
              <a:rPr lang="ru-RU" dirty="0" smtClean="0"/>
              <a:t>ДО СТШ </a:t>
            </a:r>
            <a:r>
              <a:rPr lang="ru-RU" dirty="0" smtClean="0"/>
              <a:t>по автомотоспорту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134597" y="4810381"/>
            <a:ext cx="405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</a:t>
            </a:r>
            <a:r>
              <a:rPr lang="ru-RU" dirty="0" smtClean="0"/>
              <a:t>ДО СШ </a:t>
            </a:r>
            <a:r>
              <a:rPr lang="ru-RU" dirty="0" smtClean="0"/>
              <a:t>по традиционному каратэ</a:t>
            </a:r>
            <a:endParaRPr lang="ru-RU" dirty="0"/>
          </a:p>
        </p:txBody>
      </p:sp>
      <p:pic>
        <p:nvPicPr>
          <p:cNvPr id="1026" name="Picture 2" descr="fzzkfNjUXIufIzNUh0EHnaGcFRVJ2t0Ige6Wa88T_kh3MV3kqHqAz1FsvkBm0hlCC_tqvS-MqANK9c3vhETXNXGM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237230" y="3325091"/>
            <a:ext cx="2190996" cy="292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-1" y="153988"/>
            <a:ext cx="8300853" cy="2589212"/>
          </a:xfrm>
        </p:spPr>
        <p:txBody>
          <a:bodyPr>
            <a:noAutofit/>
          </a:bodyPr>
          <a:lstStyle/>
          <a:p>
            <a:endParaRPr lang="ru-RU" sz="4800" dirty="0" smtClean="0"/>
          </a:p>
          <a:p>
            <a:pPr lvl="8">
              <a:lnSpc>
                <a:spcPct val="100000"/>
              </a:lnSpc>
              <a:buNone/>
            </a:pPr>
            <a:r>
              <a:rPr lang="ru-RU" sz="4200" dirty="0" smtClean="0"/>
              <a:t>                                         </a:t>
            </a:r>
            <a:endParaRPr lang="ru-RU" sz="4000" dirty="0"/>
          </a:p>
        </p:txBody>
      </p:sp>
      <p:sp>
        <p:nvSpPr>
          <p:cNvPr id="11267" name="AutoShape 3" descr="https://s14.stc.all.kpcdn.net/share/i/12/10094295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3382" y="0"/>
            <a:ext cx="2433020" cy="147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sportgorod74.ru/wp-content/uploads/2021/04/%D1%84-1024x44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6135" y="2410691"/>
            <a:ext cx="5003470" cy="3752603"/>
          </a:xfrm>
          <a:prstGeom prst="rect">
            <a:avLst/>
          </a:prstGeom>
          <a:noFill/>
        </p:spPr>
      </p:pic>
      <p:pic>
        <p:nvPicPr>
          <p:cNvPr id="7172" name="Picture 4" descr="http://sportgorod74.ru/wp-content/uploads/2021/02/%D1%81-3-1024x76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97341" y="2434442"/>
            <a:ext cx="4955968" cy="37169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8780" y="6282047"/>
            <a:ext cx="412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</a:t>
            </a:r>
            <a:r>
              <a:rPr lang="ru-RU" dirty="0" smtClean="0"/>
              <a:t>ДО СШОР</a:t>
            </a:r>
            <a:r>
              <a:rPr lang="ru-RU" dirty="0" smtClean="0"/>
              <a:t> «</a:t>
            </a:r>
            <a:r>
              <a:rPr lang="ru-RU" dirty="0" smtClean="0"/>
              <a:t>Академия Футбола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23314" y="6222671"/>
            <a:ext cx="480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</a:t>
            </a:r>
            <a:r>
              <a:rPr lang="ru-RU" dirty="0" smtClean="0"/>
              <a:t>СШОР </a:t>
            </a:r>
            <a:r>
              <a:rPr lang="ru-RU" dirty="0" smtClean="0"/>
              <a:t>№5</a:t>
            </a:r>
            <a:r>
              <a:rPr lang="ru-RU" dirty="0" smtClean="0"/>
              <a:t> </a:t>
            </a:r>
            <a:r>
              <a:rPr lang="ru-RU" dirty="0" smtClean="0"/>
              <a:t>по </a:t>
            </a:r>
            <a:r>
              <a:rPr lang="ru-RU" dirty="0" smtClean="0"/>
              <a:t>лыжным видам спорта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28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36" y="0"/>
            <a:ext cx="2433020" cy="147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09455" y="605641"/>
            <a:ext cx="792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600" b="1" dirty="0" smtClean="0"/>
              <a:t>Проведение профилактических бесед</a:t>
            </a:r>
          </a:p>
        </p:txBody>
      </p:sp>
      <p:pic>
        <p:nvPicPr>
          <p:cNvPr id="6146" name="Picture 2" descr="В Челябинске фан-клуб встретился с волейболистами «Торпедо»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0645" y="2018805"/>
            <a:ext cx="3654420" cy="4256822"/>
          </a:xfrm>
          <a:prstGeom prst="rect">
            <a:avLst/>
          </a:prstGeom>
          <a:noFill/>
        </p:spPr>
      </p:pic>
      <p:pic>
        <p:nvPicPr>
          <p:cNvPr id="8" name="Рисунок 7" descr="пдд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3252" y="2030681"/>
            <a:ext cx="3443844" cy="4207143"/>
          </a:xfrm>
          <a:prstGeom prst="rect">
            <a:avLst/>
          </a:prstGeom>
        </p:spPr>
      </p:pic>
      <p:pic>
        <p:nvPicPr>
          <p:cNvPr id="2050" name="Picture 2" descr="IMG_20220818_1007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8353" y="2018805"/>
            <a:ext cx="3443844" cy="421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6271" y="1674421"/>
            <a:ext cx="4762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МБУ СШ № 10 по спортивной борьбе и самбо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680863" y="1603169"/>
            <a:ext cx="3075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МБУ СШОР «Гармония»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797631" y="1401288"/>
            <a:ext cx="3170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МБУ  СШОР «Юпитер»</a:t>
            </a:r>
          </a:p>
          <a:p>
            <a:pPr algn="ctr"/>
            <a:r>
              <a:rPr lang="ru-RU" sz="1400" dirty="0" smtClean="0"/>
              <a:t> по настольному теннису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erbeneva_E\Downloads\IMG-20191015-WA001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5961" y="2244436"/>
            <a:ext cx="5409513" cy="4061361"/>
          </a:xfrm>
          <a:prstGeom prst="rect">
            <a:avLst/>
          </a:prstGeom>
          <a:noFill/>
        </p:spPr>
      </p:pic>
      <p:pic>
        <p:nvPicPr>
          <p:cNvPr id="6" name="Рисунок 5" descr="C:\Users\user\Downloads\20210605_112944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67055" y="2238499"/>
            <a:ext cx="5415148" cy="406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257" y="296883"/>
            <a:ext cx="2433020" cy="147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0691" y="546265"/>
            <a:ext cx="9781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Отдых в загородных лагерях, учебно-тренировочные сборы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48789" y="6341423"/>
            <a:ext cx="461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</a:t>
            </a:r>
            <a:r>
              <a:rPr lang="ru-RU" dirty="0" smtClean="0"/>
              <a:t>ДО </a:t>
            </a:r>
            <a:r>
              <a:rPr lang="ru-RU" dirty="0" smtClean="0"/>
              <a:t>СШОР </a:t>
            </a:r>
            <a:r>
              <a:rPr lang="ru-RU" dirty="0" smtClean="0"/>
              <a:t>№ </a:t>
            </a:r>
            <a:r>
              <a:rPr lang="ru-RU" dirty="0" smtClean="0"/>
              <a:t>9 </a:t>
            </a:r>
            <a:r>
              <a:rPr lang="ru-RU" dirty="0" smtClean="0"/>
              <a:t>по </a:t>
            </a:r>
            <a:r>
              <a:rPr lang="ru-RU" dirty="0" smtClean="0"/>
              <a:t>шахматам и шашкам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40187" y="6317673"/>
            <a:ext cx="486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МБУ </a:t>
            </a:r>
            <a:r>
              <a:rPr lang="ru-RU" dirty="0" smtClean="0"/>
              <a:t>ДО СШ «Металлург - спорт»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erbeneva_E\Downloads\IMG-20191015-WA001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9387" y="1959429"/>
            <a:ext cx="4904509" cy="3645724"/>
          </a:xfrm>
          <a:prstGeom prst="rect">
            <a:avLst/>
          </a:prstGeom>
          <a:noFill/>
        </p:spPr>
      </p:pic>
      <p:pic>
        <p:nvPicPr>
          <p:cNvPr id="6" name="Рисунок 5" descr="эстафеты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6421" y="1935679"/>
            <a:ext cx="5533900" cy="3645724"/>
          </a:xfrm>
          <a:prstGeom prst="rect">
            <a:avLst/>
          </a:prstGeom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09" y="0"/>
            <a:ext cx="2433020" cy="147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5023" y="5902036"/>
            <a:ext cx="337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МБУ ДО СШ «Торпедо»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47014" y="5925787"/>
            <a:ext cx="662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            МБУ ДО </a:t>
            </a:r>
            <a:r>
              <a:rPr lang="ru-RU" dirty="0" smtClean="0"/>
              <a:t>СШОР </a:t>
            </a:r>
            <a:r>
              <a:rPr lang="ru-RU" dirty="0" smtClean="0"/>
              <a:t>«Мастер»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36" y="0"/>
            <a:ext cx="2433020" cy="147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В Челябинске фан-клуб встретился с волейболистами «Торпедо»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04845" y="2042556"/>
            <a:ext cx="3046020" cy="4061361"/>
          </a:xfrm>
          <a:prstGeom prst="rect">
            <a:avLst/>
          </a:prstGeom>
          <a:noFill/>
        </p:spPr>
      </p:pic>
      <p:pic>
        <p:nvPicPr>
          <p:cNvPr id="8" name="Рисунок 7" descr="пдд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7495" y="2030681"/>
            <a:ext cx="3155357" cy="4073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9397" y="6282046"/>
            <a:ext cx="361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</a:t>
            </a:r>
            <a:r>
              <a:rPr lang="ru-RU" dirty="0" smtClean="0"/>
              <a:t>ДО </a:t>
            </a:r>
            <a:r>
              <a:rPr lang="ru-RU" dirty="0" smtClean="0"/>
              <a:t>СШОР </a:t>
            </a:r>
            <a:r>
              <a:rPr lang="ru-RU" dirty="0" smtClean="0"/>
              <a:t>№ 12 по волейболу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57007" y="6234545"/>
            <a:ext cx="312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МБУ </a:t>
            </a:r>
            <a:r>
              <a:rPr lang="ru-RU" dirty="0" smtClean="0"/>
              <a:t>ДО СШ </a:t>
            </a:r>
            <a:r>
              <a:rPr lang="ru-RU" dirty="0" smtClean="0"/>
              <a:t>«ЧТЗ»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431480" y="6211669"/>
            <a:ext cx="339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</a:t>
            </a:r>
            <a:r>
              <a:rPr lang="ru-RU" dirty="0" smtClean="0"/>
              <a:t>ДО </a:t>
            </a:r>
            <a:r>
              <a:rPr lang="ru-RU" dirty="0" smtClean="0"/>
              <a:t>СШОР </a:t>
            </a:r>
            <a:r>
              <a:rPr lang="ru-RU" dirty="0" smtClean="0"/>
              <a:t>№ 11 по гребле на байдарках и каноэ</a:t>
            </a:r>
            <a:endParaRPr lang="ru-RU" dirty="0"/>
          </a:p>
        </p:txBody>
      </p:sp>
      <p:pic>
        <p:nvPicPr>
          <p:cNvPr id="1026" name="Picture 2" descr="IMG-9d7e1f68f4c44fafc3a0501016b23976-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3972" y="2006929"/>
            <a:ext cx="3650425" cy="411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36" y="0"/>
            <a:ext cx="2433020" cy="147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В Челябинске фан-клуб встретился с волейболистами «Торпедо»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3133" y="3420093"/>
            <a:ext cx="3654420" cy="2493820"/>
          </a:xfrm>
          <a:prstGeom prst="rect">
            <a:avLst/>
          </a:prstGeom>
          <a:noFill/>
        </p:spPr>
      </p:pic>
      <p:pic>
        <p:nvPicPr>
          <p:cNvPr id="8" name="Рисунок 7" descr="пдд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0743" y="1918311"/>
            <a:ext cx="3420093" cy="2279171"/>
          </a:xfrm>
          <a:prstGeom prst="rect">
            <a:avLst/>
          </a:prstGeom>
        </p:spPr>
      </p:pic>
      <p:pic>
        <p:nvPicPr>
          <p:cNvPr id="2050" name="Picture 2" descr="IMG_20220818_10071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122722" y="3555129"/>
            <a:ext cx="3443844" cy="229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45081" y="807522"/>
            <a:ext cx="8977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Фестиваль дворовых видов спорта</a:t>
            </a:r>
            <a:endParaRPr lang="ru-RU" sz="4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</TotalTime>
  <Words>193</Words>
  <Application>Microsoft Office PowerPoint</Application>
  <PresentationFormat>Произвольный</PresentationFormat>
  <Paragraphs>40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</vt:lpstr>
      <vt:lpstr>СПОРТИВНЫЕ СОРЕВНОВАНИЯ</vt:lpstr>
      <vt:lpstr>       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предоставление субсидий некоммерческим организациям, не являющимся государственными (муниципальными) учреждениями, на финансовое обеспечение и (или) возмещение затрат для реализации социально значимых проектов в сфере молодежной политики  на примере работы Управления по делам молодежи Администрации города Челябинска</dc:title>
  <dc:creator>User</dc:creator>
  <cp:lastModifiedBy>belenkov_a</cp:lastModifiedBy>
  <cp:revision>133</cp:revision>
  <dcterms:created xsi:type="dcterms:W3CDTF">2019-09-24T09:30:06Z</dcterms:created>
  <dcterms:modified xsi:type="dcterms:W3CDTF">2023-09-01T08:41:14Z</dcterms:modified>
</cp:coreProperties>
</file>